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6" r:id="rId2"/>
    <p:sldId id="256" r:id="rId3"/>
    <p:sldId id="257" r:id="rId4"/>
    <p:sldId id="260" r:id="rId5"/>
    <p:sldId id="263" r:id="rId6"/>
    <p:sldId id="265" r:id="rId7"/>
    <p:sldId id="258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9" autoAdjust="0"/>
    <p:restoredTop sz="94675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826EA-96A4-4920-A3ED-7719E10AC2BE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D67F0E-A9D9-4BC5-BA41-ABB396864B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471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vyberou</a:t>
            </a:r>
            <a:r>
              <a:rPr lang="cs-CZ" baseline="0" dirty="0" smtClean="0"/>
              <a:t> správný tvar. Kontrola po splnění celého cvičení.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67F0E-A9D9-4BC5-BA41-ABB396864B2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462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zakroužkují správný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67F0E-A9D9-4BC5-BA41-ABB396864B2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14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správný tvar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67F0E-A9D9-4BC5-BA41-ABB396864B2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28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56BF4D-6868-4841-A33C-868EB7B91513}" type="datetimeFigureOut">
              <a:rPr lang="cs-CZ" smtClean="0"/>
              <a:t>23.7.2012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3E966-0238-4CBC-B473-CB454070C01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493" y="764704"/>
            <a:ext cx="5148039" cy="104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0" name="Obdélník 1129"/>
          <p:cNvSpPr/>
          <p:nvPr/>
        </p:nvSpPr>
        <p:spPr>
          <a:xfrm>
            <a:off x="251520" y="1988841"/>
            <a:ext cx="864096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NÁZEV:			</a:t>
            </a:r>
            <a:r>
              <a:rPr lang="cs-CZ" sz="1400" dirty="0" smtClean="0">
                <a:solidFill>
                  <a:prstClr val="black"/>
                </a:solidFill>
              </a:rPr>
              <a:t>VY_32_INOVACE_12</a:t>
            </a:r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ČÍSLO PROJEKTU:		CZ.1.07/1.4.00/21.1700	</a:t>
            </a:r>
          </a:p>
          <a:p>
            <a:r>
              <a:rPr lang="cs-CZ" sz="1400" dirty="0">
                <a:solidFill>
                  <a:prstClr val="black"/>
                </a:solidFill>
              </a:rPr>
              <a:t>NÁZEV PROJEKTU:		Moderní škola 2011</a:t>
            </a:r>
          </a:p>
          <a:p>
            <a:r>
              <a:rPr lang="cs-CZ" sz="1400" dirty="0">
                <a:solidFill>
                  <a:prstClr val="black"/>
                </a:solidFill>
              </a:rPr>
              <a:t>ŠKOLA:			Základní škola a Mateřská škola Nemilany</a:t>
            </a:r>
          </a:p>
          <a:p>
            <a:r>
              <a:rPr lang="cs-CZ" sz="1400" dirty="0">
                <a:solidFill>
                  <a:prstClr val="black"/>
                </a:solidFill>
              </a:rPr>
              <a:t>VYUČUJÍCÍ:		</a:t>
            </a:r>
            <a:r>
              <a:rPr lang="cs-CZ" sz="1400" dirty="0" smtClean="0">
                <a:solidFill>
                  <a:prstClr val="black"/>
                </a:solidFill>
              </a:rPr>
              <a:t>Mgr</a:t>
            </a:r>
            <a:r>
              <a:rPr lang="cs-CZ" sz="1400" dirty="0">
                <a:solidFill>
                  <a:prstClr val="black"/>
                </a:solidFill>
              </a:rPr>
              <a:t>. </a:t>
            </a:r>
            <a:r>
              <a:rPr lang="cs-CZ" sz="1400" dirty="0" smtClean="0">
                <a:solidFill>
                  <a:prstClr val="black"/>
                </a:solidFill>
              </a:rPr>
              <a:t>Marie Kovaříková</a:t>
            </a:r>
            <a:r>
              <a:rPr lang="cs-CZ" sz="1400" dirty="0">
                <a:solidFill>
                  <a:prstClr val="black"/>
                </a:solidFill>
              </a:rPr>
              <a:t>	</a:t>
            </a:r>
          </a:p>
          <a:p>
            <a:r>
              <a:rPr lang="cs-CZ" sz="1400" dirty="0">
                <a:solidFill>
                  <a:prstClr val="black"/>
                </a:solidFill>
              </a:rPr>
              <a:t>TÉMATICKÁ OBLAST:	</a:t>
            </a:r>
            <a:r>
              <a:rPr lang="cs-CZ" sz="1400" dirty="0" smtClean="0">
                <a:solidFill>
                  <a:prstClr val="black"/>
                </a:solidFill>
              </a:rPr>
              <a:t>                     </a:t>
            </a:r>
            <a:r>
              <a:rPr lang="cs-CZ" sz="1400" dirty="0" err="1" smtClean="0">
                <a:solidFill>
                  <a:prstClr val="black"/>
                </a:solidFill>
              </a:rPr>
              <a:t>Tenses</a:t>
            </a:r>
            <a:r>
              <a:rPr lang="cs-CZ" sz="1400" dirty="0">
                <a:solidFill>
                  <a:prstClr val="black"/>
                </a:solidFill>
              </a:rPr>
              <a:t>				 </a:t>
            </a: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 PŘEDMĚT:			</a:t>
            </a:r>
            <a:r>
              <a:rPr lang="cs-CZ" sz="1400" dirty="0" smtClean="0">
                <a:solidFill>
                  <a:prstClr val="black"/>
                </a:solidFill>
              </a:rPr>
              <a:t>A</a:t>
            </a:r>
            <a:r>
              <a:rPr lang="cs-CZ" sz="1400" dirty="0">
                <a:solidFill>
                  <a:prstClr val="black"/>
                </a:solidFill>
              </a:rPr>
              <a:t>		ROČNÍK:	5. 	POČET </a:t>
            </a:r>
            <a:r>
              <a:rPr lang="cs-CZ" sz="1400" dirty="0" smtClean="0">
                <a:solidFill>
                  <a:prstClr val="black"/>
                </a:solidFill>
              </a:rPr>
              <a:t>ŽÁKŮ:      20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EVALUACE</a:t>
            </a:r>
            <a:r>
              <a:rPr lang="cs-CZ" sz="1400" dirty="0" smtClean="0">
                <a:solidFill>
                  <a:prstClr val="black"/>
                </a:solidFill>
              </a:rPr>
              <a:t>:                                          23.3 2012  (40 </a:t>
            </a:r>
            <a:r>
              <a:rPr lang="cs-CZ" sz="1400" dirty="0">
                <a:solidFill>
                  <a:prstClr val="black"/>
                </a:solidFill>
              </a:rPr>
              <a:t>min</a:t>
            </a:r>
            <a:r>
              <a:rPr lang="cs-CZ" sz="1400" dirty="0" smtClean="0">
                <a:solidFill>
                  <a:prstClr val="black"/>
                </a:solidFill>
              </a:rPr>
              <a:t>),materiál jsem využila i v dalších hodinách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NÁZEV MATERIÁLU:	</a:t>
            </a:r>
            <a:r>
              <a:rPr lang="cs-CZ" sz="1400" dirty="0" smtClean="0">
                <a:solidFill>
                  <a:prstClr val="black"/>
                </a:solidFill>
              </a:rPr>
              <a:t>                    </a:t>
            </a:r>
            <a:r>
              <a:rPr lang="cs-CZ" sz="1400" dirty="0">
                <a:solidFill>
                  <a:prstClr val="black"/>
                </a:solidFill>
              </a:rPr>
              <a:t>P</a:t>
            </a:r>
            <a:r>
              <a:rPr lang="cs-CZ" sz="1400" dirty="0" smtClean="0">
                <a:solidFill>
                  <a:prstClr val="black"/>
                </a:solidFill>
              </a:rPr>
              <a:t>řít. </a:t>
            </a:r>
            <a:r>
              <a:rPr lang="cs-CZ" sz="1400" dirty="0">
                <a:solidFill>
                  <a:prstClr val="black"/>
                </a:solidFill>
              </a:rPr>
              <a:t>č</a:t>
            </a:r>
            <a:r>
              <a:rPr lang="cs-CZ" sz="1400" dirty="0" smtClean="0">
                <a:solidFill>
                  <a:prstClr val="black"/>
                </a:solidFill>
              </a:rPr>
              <a:t>asu prostý – otázky, zápor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TYP DOKUMENTU:		</a:t>
            </a:r>
            <a:r>
              <a:rPr lang="cs-CZ" sz="1400" dirty="0" err="1" smtClean="0">
                <a:solidFill>
                  <a:prstClr val="black"/>
                </a:solidFill>
              </a:rPr>
              <a:t>Power</a:t>
            </a:r>
            <a:r>
              <a:rPr lang="cs-CZ" sz="1400" dirty="0" smtClean="0">
                <a:solidFill>
                  <a:prstClr val="black"/>
                </a:solidFill>
              </a:rPr>
              <a:t> point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1400" dirty="0">
                <a:solidFill>
                  <a:prstClr val="black"/>
                </a:solidFill>
              </a:rPr>
              <a:t>Materiál je určen pro práci na interaktivní tabuli. </a:t>
            </a:r>
          </a:p>
          <a:p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07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err="1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cs-CZ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negative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Přítomný čas </a:t>
            </a:r>
            <a:r>
              <a:rPr lang="cs-CZ" dirty="0" smtClean="0">
                <a:solidFill>
                  <a:schemeClr val="tx1"/>
                </a:solidFill>
              </a:rPr>
              <a:t>prostý otázky a zápor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23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Tvoření otázek 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Otázky v přítomném čase prostém tvoříme pomocí slovesa  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+  infinitiv slovesa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tennis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Mondays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Tom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play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tennis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every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Friday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do,does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může vyskytnout příslovečné určení času                 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např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dirty="0" err="1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when,what,how</a:t>
            </a:r>
            <a:r>
              <a:rPr lang="cs-CZ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 long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</a:t>
            </a:r>
            <a:r>
              <a:rPr lang="cs-CZ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our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free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dirty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12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Do/</a:t>
            </a:r>
            <a:r>
              <a:rPr lang="cs-CZ" dirty="0" err="1" smtClean="0">
                <a:solidFill>
                  <a:schemeClr val="accent5"/>
                </a:solidFill>
              </a:rPr>
              <a:t>Does</a:t>
            </a:r>
            <a:r>
              <a:rPr lang="cs-CZ" dirty="0">
                <a:solidFill>
                  <a:schemeClr val="accent5"/>
                </a:solidFill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Paul play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football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Paul play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football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speak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French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speak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French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When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go to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?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When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go to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?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Jane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like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bananas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Jane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like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bananas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Bill live 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Spain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Bill live 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Spain</a:t>
            </a:r>
            <a:r>
              <a:rPr lang="cs-CZ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3812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Krátká odpověď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Odpověď kladná </a:t>
            </a:r>
          </a:p>
          <a:p>
            <a:r>
              <a:rPr lang="cs-CZ" b="1" dirty="0" err="1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Yes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podmět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osobní zájmeno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+ do/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live in Olomouc</a:t>
            </a:r>
            <a:r>
              <a:rPr lang="cs-CZ" dirty="0">
                <a:latin typeface="Arial" pitchFamily="34" charset="0"/>
                <a:cs typeface="Arial" pitchFamily="34" charset="0"/>
              </a:rPr>
              <a:t>?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err="1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Yes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they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Bydlí v Olomouci?            Ano, bydlí.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Odpověď záporná</a:t>
            </a:r>
          </a:p>
          <a:p>
            <a:r>
              <a:rPr lang="cs-CZ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podmět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osobní </a:t>
            </a:r>
            <a:r>
              <a:rPr lang="cs-CZ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zajmeno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Příklad: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Does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tenis?  </a:t>
            </a:r>
            <a:r>
              <a:rPr lang="cs-CZ" dirty="0" smtClean="0">
                <a:solidFill>
                  <a:schemeClr val="accent6"/>
                </a:solidFill>
                <a:latin typeface="Arial" pitchFamily="34" charset="0"/>
                <a:cs typeface="Arial" pitchFamily="34" charset="0"/>
              </a:rPr>
              <a:t>No,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Hraje tenis?                 Ne, nehraje.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701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Odpověď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520940" cy="3579849"/>
          </a:xfrm>
        </p:spPr>
        <p:txBody>
          <a:bodyPr>
            <a:normAutofit/>
          </a:bodyPr>
          <a:lstStyle/>
          <a:p>
            <a:r>
              <a:rPr lang="cs-CZ" dirty="0" smtClean="0"/>
              <a:t>Jestliže otázka obsahuje tázací zájmeno,  odpovídáme  přímo na  zadanou otázku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5"/>
                </a:solidFill>
              </a:rPr>
              <a:t>Kde</a:t>
            </a:r>
            <a:r>
              <a:rPr lang="cs-CZ" dirty="0" smtClean="0"/>
              <a:t> bydlí tvoje  babička? </a:t>
            </a:r>
            <a:r>
              <a:rPr lang="cs-CZ" dirty="0" smtClean="0">
                <a:solidFill>
                  <a:schemeClr val="accent5"/>
                </a:solidFill>
              </a:rPr>
              <a:t>V  Olomouci 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5"/>
                </a:solidFill>
              </a:rPr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grandma</a:t>
            </a:r>
            <a:r>
              <a:rPr lang="cs-CZ" dirty="0" smtClean="0"/>
              <a:t> live?  </a:t>
            </a:r>
            <a:r>
              <a:rPr lang="cs-CZ" dirty="0" smtClean="0">
                <a:solidFill>
                  <a:schemeClr val="accent5"/>
                </a:solidFill>
              </a:rPr>
              <a:t>In Olomouc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577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Zápor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520940" cy="3579849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Zápor tvoříme pomocí slovesa 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 not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),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po kterém následuje sloveso v infinitivu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I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tenis.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 3. osobě používáme sloveso </a:t>
            </a:r>
            <a:r>
              <a:rPr lang="cs-CZ" dirty="0" err="1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oes</a:t>
            </a:r>
            <a:r>
              <a:rPr lang="cs-CZ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not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He </a:t>
            </a:r>
            <a:r>
              <a:rPr lang="cs-CZ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speak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Spanish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  </a:t>
            </a:r>
          </a:p>
        </p:txBody>
      </p:sp>
    </p:spTree>
    <p:extLst>
      <p:ext uri="{BB962C8B-B14F-4D97-AF65-F5344CB8AC3E}">
        <p14:creationId xmlns:p14="http://schemas.microsoft.com/office/powerpoint/2010/main" val="22224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Vyber správný tvar 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Mark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/</a:t>
            </a:r>
            <a:r>
              <a:rPr lang="cs-CZ" b="1" dirty="0" err="1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like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tea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ark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like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tea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Jane and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Eve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piano.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Jane and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Eve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piano.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live in America.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live in America.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gorilla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gorilla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61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/>
                </a:solidFill>
              </a:rPr>
              <a:t>Dokážeš přeložit správně následující věty?</a:t>
            </a:r>
            <a:endParaRPr lang="cs-CZ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Nemám rád akční filmy.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don´t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like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action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films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Paul nemluví francouzsky.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Paul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speak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French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b="1" dirty="0">
              <a:solidFill>
                <a:schemeClr val="accent5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Henry nepracuje v Olomouci.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Henry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work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in Olomouc.</a:t>
            </a:r>
            <a:endParaRPr lang="cs-CZ" b="1" dirty="0">
              <a:solidFill>
                <a:schemeClr val="accent5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Eva nesbírá pohlednice.</a:t>
            </a:r>
          </a:p>
          <a:p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Eva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collect</a:t>
            </a:r>
            <a:r>
              <a:rPr lang="cs-CZ" b="1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postcards</a:t>
            </a:r>
            <a:r>
              <a:rPr lang="cs-CZ" b="1" smtClean="0">
                <a:solidFill>
                  <a:schemeClr val="accent5"/>
                </a:solidFill>
              </a:rPr>
              <a:t>.</a:t>
            </a:r>
            <a:endParaRPr lang="cs-CZ" b="1" dirty="0" smtClean="0">
              <a:solidFill>
                <a:schemeClr val="accent5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8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00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387</TotalTime>
  <Words>383</Words>
  <Application>Microsoft Office PowerPoint</Application>
  <PresentationFormat>Předvádění na obrazovce (4:3)</PresentationFormat>
  <Paragraphs>91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  Present Simple questions and negative </vt:lpstr>
      <vt:lpstr>Tvoření otázek </vt:lpstr>
      <vt:lpstr>Do/Does?</vt:lpstr>
      <vt:lpstr>Krátká odpověď</vt:lpstr>
      <vt:lpstr>Odpověď</vt:lpstr>
      <vt:lpstr>Zápor </vt:lpstr>
      <vt:lpstr>Vyber správný tvar </vt:lpstr>
      <vt:lpstr>Dokážeš přeložit správně následující věty?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  Questions</dc:title>
  <dc:creator>Petr</dc:creator>
  <cp:lastModifiedBy>6KWG</cp:lastModifiedBy>
  <cp:revision>46</cp:revision>
  <dcterms:created xsi:type="dcterms:W3CDTF">2012-05-02T08:30:46Z</dcterms:created>
  <dcterms:modified xsi:type="dcterms:W3CDTF">2012-07-23T10:58:13Z</dcterms:modified>
</cp:coreProperties>
</file>