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lv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8" r:id="rId2"/>
    <p:sldId id="256" r:id="rId3"/>
    <p:sldId id="271" r:id="rId4"/>
    <p:sldId id="285" r:id="rId5"/>
    <p:sldId id="286" r:id="rId6"/>
    <p:sldId id="287" r:id="rId7"/>
    <p:sldId id="289" r:id="rId8"/>
    <p:sldId id="28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11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BBF7B61-1155-4837-9B3C-693038440E81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flv"/><Relationship Id="rId1" Type="http://schemas.microsoft.com/office/2007/relationships/media" Target="../media/media1.flv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79xeGcBBdf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76691"/>
              </p:ext>
            </p:extLst>
          </p:nvPr>
        </p:nvGraphicFramePr>
        <p:xfrm>
          <a:off x="683568" y="5229200"/>
          <a:ext cx="7848872" cy="144016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</a:t>
                      </a:r>
                      <a:r>
                        <a:rPr lang="cs-CZ" sz="20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nonartificiální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 hudby 9.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VY_32_INOVACE_12_</a:t>
                      </a:r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Dixieland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799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1772816"/>
            <a:ext cx="5723468" cy="1828090"/>
          </a:xfrm>
        </p:spPr>
        <p:txBody>
          <a:bodyPr/>
          <a:lstStyle/>
          <a:p>
            <a:r>
              <a:rPr lang="cs-CZ" dirty="0" smtClean="0">
                <a:latin typeface="Snap ITC" pitchFamily="82" charset="0"/>
              </a:rPr>
              <a:t>Dixieland</a:t>
            </a:r>
            <a:endParaRPr lang="cs-CZ" dirty="0"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887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764704"/>
            <a:ext cx="6196405" cy="3603812"/>
          </a:xfrm>
        </p:spPr>
        <p:txBody>
          <a:bodyPr>
            <a:noAutofit/>
          </a:bodyPr>
          <a:lstStyle/>
          <a:p>
            <a:r>
              <a:rPr lang="cs-CZ" sz="2800" dirty="0" smtClean="0"/>
              <a:t>1917 vstoupily USA do 1. světové války</a:t>
            </a:r>
          </a:p>
          <a:p>
            <a:r>
              <a:rPr lang="cs-CZ" sz="2800" dirty="0" smtClean="0"/>
              <a:t>Hudebníci nacházeli obživu na parnících plujících po řece Mississippi</a:t>
            </a:r>
          </a:p>
          <a:p>
            <a:r>
              <a:rPr lang="cs-CZ" sz="2800" dirty="0" smtClean="0"/>
              <a:t>Centrem jazzu se po New Orleansu stává </a:t>
            </a:r>
            <a:r>
              <a:rPr lang="cs-CZ" sz="2800" b="1" dirty="0" smtClean="0"/>
              <a:t>Chicago</a:t>
            </a:r>
          </a:p>
          <a:p>
            <a:r>
              <a:rPr lang="cs-CZ" sz="2800" dirty="0" smtClean="0"/>
              <a:t>Zde začínali jazz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napodobovat i </a:t>
            </a:r>
          </a:p>
          <a:p>
            <a:pPr marL="0" indent="0">
              <a:buNone/>
            </a:pPr>
            <a:r>
              <a:rPr lang="cs-CZ" sz="2800" dirty="0" smtClean="0"/>
              <a:t> </a:t>
            </a:r>
            <a:r>
              <a:rPr lang="cs-CZ" sz="2800" b="1" dirty="0" err="1" smtClean="0"/>
              <a:t>běloští</a:t>
            </a:r>
            <a:r>
              <a:rPr lang="cs-CZ" sz="2800" b="1" dirty="0" smtClean="0"/>
              <a:t> hudebníci</a:t>
            </a:r>
            <a:endParaRPr lang="cs-CZ" sz="28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140968"/>
            <a:ext cx="3096344" cy="29415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6977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/>
              <a:t>První „bělošské“ nahrávky pořídila skupina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Original</a:t>
            </a:r>
            <a:r>
              <a:rPr lang="cs-CZ" sz="2800" b="1" dirty="0"/>
              <a:t> </a:t>
            </a:r>
            <a:r>
              <a:rPr lang="cs-CZ" sz="2800" b="1" dirty="0" err="1"/>
              <a:t>Dixie</a:t>
            </a:r>
            <a:r>
              <a:rPr lang="cs-CZ" sz="2800" b="1" dirty="0"/>
              <a:t> Land </a:t>
            </a:r>
            <a:r>
              <a:rPr lang="cs-CZ" sz="2800" b="1" dirty="0" err="1"/>
              <a:t>Jass</a:t>
            </a:r>
            <a:r>
              <a:rPr lang="cs-CZ" sz="2800" b="1" dirty="0"/>
              <a:t> Band</a:t>
            </a:r>
            <a:br>
              <a:rPr lang="cs-CZ" sz="2800" b="1" dirty="0"/>
            </a:b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44008" y="1815553"/>
            <a:ext cx="3579872" cy="4023717"/>
          </a:xfrm>
        </p:spPr>
        <p:txBody>
          <a:bodyPr>
            <a:normAutofit lnSpcReduction="10000"/>
          </a:bodyPr>
          <a:lstStyle/>
          <a:p>
            <a:r>
              <a:rPr lang="cs-CZ" b="1" dirty="0" err="1"/>
              <a:t>Dixie</a:t>
            </a:r>
            <a:r>
              <a:rPr lang="cs-CZ" b="1" dirty="0"/>
              <a:t> Land= </a:t>
            </a:r>
            <a:r>
              <a:rPr lang="cs-CZ" dirty="0"/>
              <a:t>pojmenování amerického Jihu</a:t>
            </a:r>
          </a:p>
          <a:p>
            <a:r>
              <a:rPr lang="cs-CZ" b="1" dirty="0"/>
              <a:t>Dixieland= </a:t>
            </a:r>
            <a:r>
              <a:rPr lang="cs-CZ" dirty="0"/>
              <a:t>dodnes označení pro </a:t>
            </a:r>
            <a:r>
              <a:rPr lang="cs-CZ" dirty="0" smtClean="0"/>
              <a:t>jakoukoli </a:t>
            </a:r>
            <a:r>
              <a:rPr lang="cs-CZ" dirty="0"/>
              <a:t>bílou kapelu hrající klasický jazz</a:t>
            </a:r>
          </a:p>
          <a:p>
            <a:r>
              <a:rPr lang="cs-CZ" b="1" dirty="0" err="1"/>
              <a:t>Jass</a:t>
            </a:r>
            <a:r>
              <a:rPr lang="cs-CZ" dirty="0"/>
              <a:t>=slangový výraz neurčitého významu</a:t>
            </a:r>
          </a:p>
          <a:p>
            <a:pPr lvl="1"/>
            <a:r>
              <a:rPr lang="cs-CZ" sz="2400" dirty="0"/>
              <a:t>Později se psalo </a:t>
            </a:r>
            <a:r>
              <a:rPr lang="cs-CZ" sz="2400" dirty="0" err="1"/>
              <a:t>jazs</a:t>
            </a:r>
            <a:r>
              <a:rPr lang="cs-CZ" sz="2400" dirty="0"/>
              <a:t> či jas nakonec </a:t>
            </a:r>
            <a:r>
              <a:rPr lang="cs-CZ" sz="2400" b="1" dirty="0"/>
              <a:t>JAZZ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77934"/>
            <a:ext cx="3622524" cy="3622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23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dixieland.fl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3608" y="710704"/>
            <a:ext cx="7056784" cy="5292004"/>
          </a:xfrm>
        </p:spPr>
      </p:pic>
    </p:spTree>
    <p:extLst>
      <p:ext uri="{BB962C8B-B14F-4D97-AF65-F5344CB8AC3E}">
        <p14:creationId xmlns:p14="http://schemas.microsoft.com/office/powerpoint/2010/main" val="1774101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2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Jazz ovlivnil snad všechny druhy umění 20. století (poezii, divadlo, film, výtvarné umění), ale hlavně hudbu.</a:t>
            </a:r>
          </a:p>
          <a:p>
            <a:r>
              <a:rPr lang="cs-CZ" dirty="0" smtClean="0"/>
              <a:t>Lidová hudba černých </a:t>
            </a:r>
            <a:r>
              <a:rPr lang="cs-CZ" dirty="0"/>
              <a:t>A</a:t>
            </a:r>
            <a:r>
              <a:rPr lang="cs-CZ" dirty="0" smtClean="0"/>
              <a:t>meričanů a jazz se promítají i do současné populární hudby.</a:t>
            </a:r>
          </a:p>
          <a:p>
            <a:r>
              <a:rPr lang="cs-CZ" dirty="0" smtClean="0"/>
              <a:t>Jednoduše bez hudby amerických černochů by vypadala moderní populární hudba 20. a 21. </a:t>
            </a:r>
            <a:r>
              <a:rPr lang="cs-CZ" smtClean="0"/>
              <a:t>úplně jinak.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09867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vzniklo slovo jazz?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0298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Použité zdroje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Snap ITC" pitchFamily="82" charset="0"/>
                <a:hlinkClick r:id="rId2"/>
              </a:rPr>
              <a:t>http://</a:t>
            </a:r>
            <a:r>
              <a:rPr lang="cs-CZ" dirty="0" smtClean="0">
                <a:latin typeface="Snap ITC" pitchFamily="82" charset="0"/>
                <a:hlinkClick r:id="rId2"/>
              </a:rPr>
              <a:t>www.youtube.com/watch?v=79xeGcBBdf4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</a:rPr>
              <a:t>http://www.jazz.com/assets/2008/1/7/albumcoverOriginalDixielandJazzBand-TheCreatorsOfJazz.jpg?1199667052</a:t>
            </a:r>
          </a:p>
        </p:txBody>
      </p:sp>
    </p:spTree>
    <p:extLst>
      <p:ext uri="{BB962C8B-B14F-4D97-AF65-F5344CB8AC3E}">
        <p14:creationId xmlns:p14="http://schemas.microsoft.com/office/powerpoint/2010/main" val="167643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3. Swing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13. Swing</Template>
  <TotalTime>39</TotalTime>
  <Words>163</Words>
  <Application>Microsoft Office PowerPoint</Application>
  <PresentationFormat>Předvádění na obrazovce (4:3)</PresentationFormat>
  <Paragraphs>27</Paragraphs>
  <Slides>8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13. Swing</vt:lpstr>
      <vt:lpstr>Prezentace aplikace PowerPoint</vt:lpstr>
      <vt:lpstr>Dixieland</vt:lpstr>
      <vt:lpstr>Prezentace aplikace PowerPoint</vt:lpstr>
      <vt:lpstr>První „bělošské“ nahrávky pořídila skupina The Original Dixie Land Jass Band </vt:lpstr>
      <vt:lpstr>Prezentace aplikace PowerPoint</vt:lpstr>
      <vt:lpstr>Prezentace aplikace PowerPoint</vt:lpstr>
      <vt:lpstr>Jak vzniklo slovo jazz?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Dixiland</dc:title>
  <dc:creator>OEM; Jana Malá</dc:creator>
  <cp:lastModifiedBy>OEM</cp:lastModifiedBy>
  <cp:revision>9</cp:revision>
  <dcterms:created xsi:type="dcterms:W3CDTF">2011-09-26T14:36:42Z</dcterms:created>
  <dcterms:modified xsi:type="dcterms:W3CDTF">2011-09-28T17:52:44Z</dcterms:modified>
</cp:coreProperties>
</file>