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flv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1" r:id="rId2"/>
    <p:sldId id="256" r:id="rId3"/>
    <p:sldId id="286" r:id="rId4"/>
    <p:sldId id="287" r:id="rId5"/>
    <p:sldId id="288" r:id="rId6"/>
    <p:sldId id="289" r:id="rId7"/>
    <p:sldId id="290" r:id="rId8"/>
    <p:sldId id="28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1.flv"/><Relationship Id="rId2" Type="http://schemas.openxmlformats.org/officeDocument/2006/relationships/slideLayout" Target="../slideLayouts/slideLayout2.xml"/><Relationship Id="rId1" Type="http://schemas.openxmlformats.org/officeDocument/2006/relationships/video" Target="NULL" TargetMode="Externa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2.flv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2.flv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3.wm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3.wma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4.flv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4.flv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MLbJkhfM0w" TargetMode="External"/><Relationship Id="rId2" Type="http://schemas.openxmlformats.org/officeDocument/2006/relationships/hyperlink" Target="http://www.youtube.com/watch?v=TRlU_lSVluE&amp;feature=relate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mkvfm.org/Content/Images/When%20Swing%20was%20King.jpg" TargetMode="External"/><Relationship Id="rId4" Type="http://schemas.openxmlformats.org/officeDocument/2006/relationships/hyperlink" Target="http://t2.gstatic.com/images?q=tbn:ANd9GcQnsnX9SAT0CA_jsJKcAxUp-HrE41TvO89ETpIGCGmdkQP2XN2N7DHaDYZ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37966272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Country and western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799490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dirty="0" smtClean="0">
                <a:latin typeface="Snap ITC" pitchFamily="82" charset="0"/>
              </a:rPr>
              <a:t>Country and western</a:t>
            </a:r>
            <a:endParaRPr lang="cs-CZ" dirty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588734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836712"/>
            <a:ext cx="2032274" cy="18312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2564904"/>
            <a:ext cx="3405133" cy="37188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835596"/>
            <a:ext cx="5653323" cy="1706541"/>
          </a:xfrm>
        </p:spPr>
        <p:txBody>
          <a:bodyPr>
            <a:noAutofit/>
          </a:bodyPr>
          <a:lstStyle/>
          <a:p>
            <a:pPr algn="l"/>
            <a:r>
              <a:rPr lang="cs-CZ" sz="2400" dirty="0"/>
              <a:t>Ve 40. letech 20. století byl sice swing </a:t>
            </a:r>
            <a:r>
              <a:rPr lang="cs-CZ" sz="2400" dirty="0" smtClean="0"/>
              <a:t>ještě populární</a:t>
            </a:r>
            <a:r>
              <a:rPr lang="cs-CZ" sz="2400" dirty="0"/>
              <a:t>, ale stával se komerčním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918310"/>
            <a:ext cx="6196405" cy="3603812"/>
          </a:xfrm>
        </p:spPr>
        <p:txBody>
          <a:bodyPr>
            <a:normAutofit/>
          </a:bodyPr>
          <a:lstStyle/>
          <a:p>
            <a:r>
              <a:rPr lang="cs-CZ" dirty="0" smtClean="0"/>
              <a:t>Řada jazzových hráčů chce hrát volněji v malých skupinkách</a:t>
            </a:r>
          </a:p>
          <a:p>
            <a:r>
              <a:rPr lang="cs-CZ" dirty="0" smtClean="0"/>
              <a:t>Vzniká tak </a:t>
            </a:r>
            <a:r>
              <a:rPr lang="cs-CZ" smtClean="0"/>
              <a:t>nový styl </a:t>
            </a:r>
            <a:r>
              <a:rPr lang="cs-CZ" b="1" dirty="0" err="1" smtClean="0"/>
              <a:t>be</a:t>
            </a:r>
            <a:r>
              <a:rPr lang="cs-CZ" b="1" dirty="0" smtClean="0"/>
              <a:t> bop</a:t>
            </a:r>
          </a:p>
          <a:p>
            <a:r>
              <a:rPr lang="cs-CZ" dirty="0" smtClean="0"/>
              <a:t>Je však pro mladé posluchače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příliš náročný</a:t>
            </a:r>
          </a:p>
          <a:p>
            <a:r>
              <a:rPr lang="cs-CZ" dirty="0" smtClean="0"/>
              <a:t>Z vlivu této hudby a country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vzniká </a:t>
            </a:r>
            <a:r>
              <a:rPr lang="cs-CZ" b="1" dirty="0" smtClean="0"/>
              <a:t>rock</a:t>
            </a:r>
          </a:p>
        </p:txBody>
      </p:sp>
    </p:spTree>
    <p:extLst>
      <p:ext uri="{BB962C8B-B14F-4D97-AF65-F5344CB8AC3E}">
        <p14:creationId xmlns:p14="http://schemas.microsoft.com/office/powerpoint/2010/main" xmlns="" val="22185462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6196405" cy="3603812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Country a western </a:t>
            </a:r>
            <a:r>
              <a:rPr lang="cs-CZ" dirty="0" smtClean="0"/>
              <a:t>je původně hudba amerického venkova</a:t>
            </a:r>
          </a:p>
          <a:p>
            <a:r>
              <a:rPr lang="cs-CZ" dirty="0" smtClean="0"/>
              <a:t>První nahrávky z let 1922 jsou ve stylu </a:t>
            </a:r>
            <a:r>
              <a:rPr lang="cs-CZ" b="1" dirty="0" err="1" smtClean="0"/>
              <a:t>hillbilly</a:t>
            </a:r>
            <a:r>
              <a:rPr lang="cs-CZ" b="1" dirty="0" smtClean="0"/>
              <a:t> (housle-</a:t>
            </a:r>
            <a:r>
              <a:rPr lang="cs-CZ" dirty="0" smtClean="0"/>
              <a:t>nejdůležitější, později jejich úlohu přebírá </a:t>
            </a:r>
            <a:r>
              <a:rPr lang="cs-CZ" dirty="0" err="1" smtClean="0"/>
              <a:t>kytara+kytara,banjo</a:t>
            </a:r>
            <a:r>
              <a:rPr lang="cs-CZ" dirty="0" smtClean="0"/>
              <a:t>, mandolína, ukulele)</a:t>
            </a:r>
          </a:p>
          <a:p>
            <a:r>
              <a:rPr lang="cs-CZ" dirty="0" smtClean="0"/>
              <a:t>V </a:t>
            </a:r>
            <a:r>
              <a:rPr lang="cs-CZ" dirty="0" smtClean="0"/>
              <a:t>30. </a:t>
            </a:r>
            <a:r>
              <a:rPr lang="cs-CZ" dirty="0" smtClean="0"/>
              <a:t>letech rozdělení na 2 proudy:</a:t>
            </a:r>
          </a:p>
          <a:p>
            <a:pPr lvl="1"/>
            <a:r>
              <a:rPr lang="cs-CZ" sz="2400" b="1" dirty="0" err="1" smtClean="0"/>
              <a:t>Mountain</a:t>
            </a:r>
            <a:r>
              <a:rPr lang="cs-CZ" sz="2400" b="1" dirty="0" smtClean="0"/>
              <a:t> </a:t>
            </a:r>
            <a:r>
              <a:rPr lang="cs-CZ" sz="2400" b="1" dirty="0" smtClean="0"/>
              <a:t>music- </a:t>
            </a:r>
            <a:endParaRPr lang="cs-CZ" sz="2400" b="1" dirty="0" smtClean="0"/>
          </a:p>
          <a:p>
            <a:pPr marL="36576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zachovávající tento styl</a:t>
            </a:r>
          </a:p>
          <a:p>
            <a:pPr lvl="1"/>
            <a:r>
              <a:rPr lang="cs-CZ" sz="2400" b="1" dirty="0" err="1" smtClean="0"/>
              <a:t>Hillbilly</a:t>
            </a:r>
            <a:r>
              <a:rPr lang="cs-CZ" sz="2400" b="1" dirty="0" smtClean="0"/>
              <a:t> country </a:t>
            </a:r>
            <a:r>
              <a:rPr lang="cs-CZ" sz="2400" b="1" dirty="0" smtClean="0"/>
              <a:t>music- </a:t>
            </a:r>
            <a:endParaRPr lang="cs-CZ" sz="2400" b="1" dirty="0" smtClean="0"/>
          </a:p>
          <a:p>
            <a:pPr marL="36576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používají se elektricky </a:t>
            </a:r>
          </a:p>
          <a:p>
            <a:pPr marL="36576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zesílené hudební nástroje</a:t>
            </a:r>
            <a:endParaRPr lang="cs-CZ" sz="2400" dirty="0"/>
          </a:p>
        </p:txBody>
      </p:sp>
      <p:pic>
        <p:nvPicPr>
          <p:cNvPr id="4" name="mountain music1.fl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>
                  <p14:trim st="26946.7776"/>
                </p14:media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860030" y="3573016"/>
            <a:ext cx="3432043" cy="2574032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4063572" y="3705223"/>
            <a:ext cx="618368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2555776" y="5805264"/>
            <a:ext cx="412624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502586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8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slyšíš hudební nástroje?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hillbilly boogie .fl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55576" y="2060848"/>
            <a:ext cx="7643192" cy="4246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65192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8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692696"/>
            <a:ext cx="6196405" cy="5544616"/>
          </a:xfrm>
        </p:spPr>
        <p:txBody>
          <a:bodyPr>
            <a:normAutofit/>
          </a:bodyPr>
          <a:lstStyle/>
          <a:p>
            <a:r>
              <a:rPr lang="cs-CZ" dirty="0" smtClean="0"/>
              <a:t>40. </a:t>
            </a:r>
            <a:r>
              <a:rPr lang="cs-CZ" dirty="0" smtClean="0"/>
              <a:t>léta jsou ve znamení </a:t>
            </a:r>
            <a:r>
              <a:rPr lang="cs-CZ" b="1" dirty="0" err="1" smtClean="0"/>
              <a:t>bluegrassu</a:t>
            </a:r>
            <a:endParaRPr lang="cs-CZ" b="1" dirty="0" smtClean="0"/>
          </a:p>
          <a:p>
            <a:r>
              <a:rPr lang="cs-CZ" dirty="0" smtClean="0"/>
              <a:t>Styl vychází z </a:t>
            </a:r>
            <a:r>
              <a:rPr lang="cs-CZ" dirty="0" err="1" smtClean="0"/>
              <a:t>mountain</a:t>
            </a:r>
            <a:r>
              <a:rPr lang="cs-CZ" dirty="0" smtClean="0"/>
              <a:t> music bez elektricky zesílených nástrojů </a:t>
            </a:r>
          </a:p>
          <a:p>
            <a:r>
              <a:rPr lang="cs-CZ" dirty="0" smtClean="0"/>
              <a:t>Vedoucí úlohu má </a:t>
            </a:r>
            <a:r>
              <a:rPr lang="cs-CZ" b="1" dirty="0" err="1" smtClean="0"/>
              <a:t>banjo</a:t>
            </a:r>
            <a:endParaRPr lang="cs-CZ" b="1" dirty="0" smtClean="0"/>
          </a:p>
          <a:p>
            <a:r>
              <a:rPr lang="cs-CZ" dirty="0" smtClean="0"/>
              <a:t>3-7 hudebníků zpívá až čtyřhlasně</a:t>
            </a:r>
          </a:p>
          <a:p>
            <a:r>
              <a:rPr lang="cs-CZ" dirty="0" smtClean="0"/>
              <a:t>Nejznámější interpret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byl </a:t>
            </a:r>
            <a:r>
              <a:rPr lang="cs-CZ" b="1" dirty="0" err="1" smtClean="0"/>
              <a:t>Hank</a:t>
            </a:r>
            <a:r>
              <a:rPr lang="cs-CZ" b="1" dirty="0" smtClean="0"/>
              <a:t> </a:t>
            </a:r>
            <a:r>
              <a:rPr lang="cs-CZ" b="1" dirty="0" err="1" smtClean="0"/>
              <a:t>Williams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a </a:t>
            </a:r>
            <a:r>
              <a:rPr lang="cs-CZ" b="1" dirty="0"/>
              <a:t>J</a:t>
            </a:r>
            <a:r>
              <a:rPr lang="cs-CZ" b="1" dirty="0" smtClean="0"/>
              <a:t>ohny Cash</a:t>
            </a:r>
            <a:endParaRPr lang="cs-CZ" b="1" dirty="0"/>
          </a:p>
        </p:txBody>
      </p:sp>
      <p:pic>
        <p:nvPicPr>
          <p:cNvPr id="4" name="17 H. Williamson_Jambalaya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2411760" y="4293096"/>
            <a:ext cx="609600" cy="609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2924944"/>
            <a:ext cx="2736304" cy="3140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Šipka dolů 5"/>
          <p:cNvSpPr/>
          <p:nvPr/>
        </p:nvSpPr>
        <p:spPr>
          <a:xfrm>
            <a:off x="2779044" y="5890703"/>
            <a:ext cx="242316" cy="3489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904878" y="3861048"/>
            <a:ext cx="489204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373350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Johny Cash.flv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99592" y="764704"/>
            <a:ext cx="7139745" cy="5354218"/>
          </a:xfrm>
        </p:spPr>
      </p:pic>
    </p:spTree>
    <p:extLst>
      <p:ext uri="{BB962C8B-B14F-4D97-AF65-F5344CB8AC3E}">
        <p14:creationId xmlns:p14="http://schemas.microsoft.com/office/powerpoint/2010/main" xmlns="" val="41963761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www.youtube.com/watch?v=TRlU_lSVluE&amp;feature=related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www.youtube.com/watch?v=OMLbJkhfM0w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4"/>
              </a:rPr>
              <a:t>http://</a:t>
            </a:r>
            <a:r>
              <a:rPr lang="cs-CZ" dirty="0" smtClean="0">
                <a:latin typeface="Snap ITC" pitchFamily="82" charset="0"/>
                <a:hlinkClick r:id="rId4"/>
              </a:rPr>
              <a:t>t2.gstatic.com/images?q=tbn:ANd9GcQnsnX9SAT0CA_jsJKcAxUp-HrE41TvO89ETpIGCGmdkQP2XN2N7DHaDYZw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5"/>
              </a:rPr>
              <a:t>http://</a:t>
            </a:r>
            <a:r>
              <a:rPr lang="cs-CZ" dirty="0" smtClean="0">
                <a:latin typeface="Snap ITC" pitchFamily="82" charset="0"/>
                <a:hlinkClick r:id="rId5"/>
              </a:rPr>
              <a:t>www.wmkvfm.org/Content/Images/When%20Swing%20was%20King.jpg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</a:rPr>
              <a:t>http://daniellemeitiv.files.wordpress.com/2011/04/swing_dancers_cut_out_cropped.jpg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</a:rPr>
              <a:t>http://www.youtube.com/watch?v=wEV58ztuihs&amp;feature=fvst</a:t>
            </a:r>
          </a:p>
        </p:txBody>
      </p:sp>
    </p:spTree>
    <p:extLst>
      <p:ext uri="{BB962C8B-B14F-4D97-AF65-F5344CB8AC3E}">
        <p14:creationId xmlns:p14="http://schemas.microsoft.com/office/powerpoint/2010/main" xmlns="" val="167643070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II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hudbyII</Template>
  <TotalTime>105</TotalTime>
  <Words>184</Words>
  <Application>Microsoft Office PowerPoint</Application>
  <PresentationFormat>Předvádění na obrazovce (4:3)</PresentationFormat>
  <Paragraphs>43</Paragraphs>
  <Slides>8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Vznik a vývoj populární hudbyII</vt:lpstr>
      <vt:lpstr>Snímek 1</vt:lpstr>
      <vt:lpstr>Country and western</vt:lpstr>
      <vt:lpstr>Ve 40. letech 20. století byl sice swing ještě populární, ale stával se komerčním </vt:lpstr>
      <vt:lpstr>Snímek 4</vt:lpstr>
      <vt:lpstr>Jaké slyšíš hudební nástroje?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Country a western</dc:title>
  <dc:creator>OEM; Jana Malá</dc:creator>
  <cp:lastModifiedBy>Vaše jméno</cp:lastModifiedBy>
  <cp:revision>16</cp:revision>
  <dcterms:created xsi:type="dcterms:W3CDTF">2011-08-30T09:36:35Z</dcterms:created>
  <dcterms:modified xsi:type="dcterms:W3CDTF">2012-07-28T13:05:45Z</dcterms:modified>
</cp:coreProperties>
</file>