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87" r:id="rId2"/>
    <p:sldId id="289" r:id="rId3"/>
    <p:sldId id="256" r:id="rId4"/>
    <p:sldId id="257" r:id="rId5"/>
    <p:sldId id="258" r:id="rId6"/>
    <p:sldId id="259"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61" r:id="rId33"/>
    <p:sldId id="288" r:id="rId3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EF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06" autoAdjust="0"/>
    <p:restoredTop sz="94610" autoAdjust="0"/>
  </p:normalViewPr>
  <p:slideViewPr>
    <p:cSldViewPr>
      <p:cViewPr>
        <p:scale>
          <a:sx n="71" d="100"/>
          <a:sy n="71" d="100"/>
        </p:scale>
        <p:origin x="-2136" y="-46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1BD01B1-D8CA-4492-BBF5-B7A5E810E09A}" type="datetimeFigureOut">
              <a:rPr lang="cs-CZ" smtClean="0"/>
              <a:t>23.7.2012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B4D88-6E14-429C-9295-06959038FCE5}" type="slidenum">
              <a:rPr lang="cs-CZ" smtClean="0"/>
              <a:t>‹#›</a:t>
            </a:fld>
            <a:endParaRPr lang="cs-CZ"/>
          </a:p>
        </p:txBody>
      </p:sp>
    </p:spTree>
    <p:extLst>
      <p:ext uri="{BB962C8B-B14F-4D97-AF65-F5344CB8AC3E}">
        <p14:creationId xmlns:p14="http://schemas.microsoft.com/office/powerpoint/2010/main" val="2591953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BC1B4D88-6E14-429C-9295-06959038FCE5}" type="slidenum">
              <a:rPr lang="cs-CZ" smtClean="0"/>
              <a:t>3</a:t>
            </a:fld>
            <a:endParaRPr lang="cs-CZ"/>
          </a:p>
        </p:txBody>
      </p:sp>
    </p:spTree>
    <p:extLst>
      <p:ext uri="{BB962C8B-B14F-4D97-AF65-F5344CB8AC3E}">
        <p14:creationId xmlns:p14="http://schemas.microsoft.com/office/powerpoint/2010/main" val="1725446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A1E35F9C-FA7C-43CB-BA29-D3B83B2C26B4}" type="datetimeFigureOut">
              <a:rPr lang="cs-CZ" smtClean="0"/>
              <a:t>23.7.2012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3885423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1E35F9C-FA7C-43CB-BA29-D3B83B2C26B4}" type="datetimeFigureOut">
              <a:rPr lang="cs-CZ" smtClean="0"/>
              <a:t>23.7.2012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3852546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A1E35F9C-FA7C-43CB-BA29-D3B83B2C26B4}" type="datetimeFigureOut">
              <a:rPr lang="cs-CZ" smtClean="0"/>
              <a:t>23.7.2012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3186620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A1E35F9C-FA7C-43CB-BA29-D3B83B2C26B4}" type="datetimeFigureOut">
              <a:rPr lang="cs-CZ" smtClean="0"/>
              <a:t>23.7.2012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3433208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A1E35F9C-FA7C-43CB-BA29-D3B83B2C26B4}" type="datetimeFigureOut">
              <a:rPr lang="cs-CZ" smtClean="0"/>
              <a:t>23.7.2012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2258728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A1E35F9C-FA7C-43CB-BA29-D3B83B2C26B4}" type="datetimeFigureOut">
              <a:rPr lang="cs-CZ" smtClean="0"/>
              <a:t>23.7.2012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2467617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1E35F9C-FA7C-43CB-BA29-D3B83B2C26B4}" type="datetimeFigureOut">
              <a:rPr lang="cs-CZ" smtClean="0"/>
              <a:t>23.7.2012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4170111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A1E35F9C-FA7C-43CB-BA29-D3B83B2C26B4}" type="datetimeFigureOut">
              <a:rPr lang="cs-CZ" smtClean="0"/>
              <a:t>23.7.2012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4191764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A1E35F9C-FA7C-43CB-BA29-D3B83B2C26B4}" type="datetimeFigureOut">
              <a:rPr lang="cs-CZ" smtClean="0"/>
              <a:t>23.7.2012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473212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1E35F9C-FA7C-43CB-BA29-D3B83B2C26B4}" type="datetimeFigureOut">
              <a:rPr lang="cs-CZ" smtClean="0"/>
              <a:t>23.7.2012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2427924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1E35F9C-FA7C-43CB-BA29-D3B83B2C26B4}" type="datetimeFigureOut">
              <a:rPr lang="cs-CZ" smtClean="0"/>
              <a:t>23.7.2012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E75205F-D0F3-4A81-944A-DA10BE7304A8}" type="slidenum">
              <a:rPr lang="cs-CZ" smtClean="0"/>
              <a:t>‹#›</a:t>
            </a:fld>
            <a:endParaRPr lang="cs-CZ"/>
          </a:p>
        </p:txBody>
      </p:sp>
    </p:spTree>
    <p:extLst>
      <p:ext uri="{BB962C8B-B14F-4D97-AF65-F5344CB8AC3E}">
        <p14:creationId xmlns:p14="http://schemas.microsoft.com/office/powerpoint/2010/main" val="1955692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E35F9C-FA7C-43CB-BA29-D3B83B2C26B4}" type="datetimeFigureOut">
              <a:rPr lang="cs-CZ" smtClean="0"/>
              <a:t>23.7.2012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75205F-D0F3-4A81-944A-DA10BE7304A8}" type="slidenum">
              <a:rPr lang="cs-CZ" smtClean="0"/>
              <a:t>‹#›</a:t>
            </a:fld>
            <a:endParaRPr lang="cs-CZ"/>
          </a:p>
        </p:txBody>
      </p:sp>
    </p:spTree>
    <p:extLst>
      <p:ext uri="{BB962C8B-B14F-4D97-AF65-F5344CB8AC3E}">
        <p14:creationId xmlns:p14="http://schemas.microsoft.com/office/powerpoint/2010/main" val="960297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14.xml"/><Relationship Id="rId18" Type="http://schemas.openxmlformats.org/officeDocument/2006/relationships/slide" Target="slide19.xml"/><Relationship Id="rId26" Type="http://schemas.openxmlformats.org/officeDocument/2006/relationships/slide" Target="slide28.xml"/><Relationship Id="rId3" Type="http://schemas.openxmlformats.org/officeDocument/2006/relationships/slide" Target="slide5.xml"/><Relationship Id="rId21" Type="http://schemas.openxmlformats.org/officeDocument/2006/relationships/slide" Target="slide22.xml"/><Relationship Id="rId7" Type="http://schemas.openxmlformats.org/officeDocument/2006/relationships/slide" Target="slide7.xml"/><Relationship Id="rId12" Type="http://schemas.openxmlformats.org/officeDocument/2006/relationships/slide" Target="slide13.xml"/><Relationship Id="rId17" Type="http://schemas.openxmlformats.org/officeDocument/2006/relationships/slide" Target="slide18.xml"/><Relationship Id="rId25" Type="http://schemas.openxmlformats.org/officeDocument/2006/relationships/slide" Target="slide27.xml"/><Relationship Id="rId2" Type="http://schemas.openxmlformats.org/officeDocument/2006/relationships/notesSlide" Target="../notesSlides/notesSlide1.xml"/><Relationship Id="rId16" Type="http://schemas.openxmlformats.org/officeDocument/2006/relationships/slide" Target="slide17.xml"/><Relationship Id="rId20" Type="http://schemas.openxmlformats.org/officeDocument/2006/relationships/slide" Target="slide21.xml"/><Relationship Id="rId29"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2.xml"/><Relationship Id="rId24" Type="http://schemas.openxmlformats.org/officeDocument/2006/relationships/slide" Target="slide26.xml"/><Relationship Id="rId5" Type="http://schemas.openxmlformats.org/officeDocument/2006/relationships/slide" Target="slide6.xml"/><Relationship Id="rId15" Type="http://schemas.openxmlformats.org/officeDocument/2006/relationships/slide" Target="slide16.xml"/><Relationship Id="rId23" Type="http://schemas.openxmlformats.org/officeDocument/2006/relationships/slide" Target="slide24.xml"/><Relationship Id="rId28" Type="http://schemas.openxmlformats.org/officeDocument/2006/relationships/slide" Target="slide30.xml"/><Relationship Id="rId10" Type="http://schemas.openxmlformats.org/officeDocument/2006/relationships/slide" Target="slide10.xml"/><Relationship Id="rId19" Type="http://schemas.openxmlformats.org/officeDocument/2006/relationships/slide" Target="slide20.xml"/><Relationship Id="rId4" Type="http://schemas.openxmlformats.org/officeDocument/2006/relationships/slide" Target="slide4.xml"/><Relationship Id="rId9" Type="http://schemas.openxmlformats.org/officeDocument/2006/relationships/slide" Target="slide11.xml"/><Relationship Id="rId14" Type="http://schemas.openxmlformats.org/officeDocument/2006/relationships/slide" Target="slide15.xml"/><Relationship Id="rId22" Type="http://schemas.openxmlformats.org/officeDocument/2006/relationships/slide" Target="slide23.xml"/><Relationship Id="rId27" Type="http://schemas.openxmlformats.org/officeDocument/2006/relationships/slide" Target="slide29.xml"/><Relationship Id="rId30" Type="http://schemas.openxmlformats.org/officeDocument/2006/relationships/slide" Target="slide25.xml"/></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6.xml"/><Relationship Id="rId5" Type="http://schemas.openxmlformats.org/officeDocument/2006/relationships/image" Target="../media/image3.wmf"/><Relationship Id="rId4" Type="http://schemas.openxmlformats.org/officeDocument/2006/relationships/slide" Target="slide32.xml"/></Relationships>
</file>

<file path=ppt/slides/_rels/slide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slide" Target="slide32.xml"/><Relationship Id="rId1" Type="http://schemas.openxmlformats.org/officeDocument/2006/relationships/slideLayout" Target="../slideLayouts/slideLayout6.xml"/><Relationship Id="rId5" Type="http://schemas.openxmlformats.org/officeDocument/2006/relationships/image" Target="../media/image3.wmf"/><Relationship Id="rId4" Type="http://schemas.openxmlformats.org/officeDocument/2006/relationships/image" Target="../media/image2.wmf"/></Relationships>
</file>

<file path=ppt/slides/_rels/slide6.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slide" Target="slide32.xml"/><Relationship Id="rId1" Type="http://schemas.openxmlformats.org/officeDocument/2006/relationships/slideLayout" Target="../slideLayouts/slideLayout6.xml"/><Relationship Id="rId5" Type="http://schemas.openxmlformats.org/officeDocument/2006/relationships/image" Target="../media/image6.wmf"/><Relationship Id="rId4" Type="http://schemas.openxmlformats.org/officeDocument/2006/relationships/image" Target="../media/image5.wmf"/></Relationships>
</file>

<file path=ppt/slides/_rels/slide8.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3.wmf"/><Relationship Id="rId1" Type="http://schemas.openxmlformats.org/officeDocument/2006/relationships/slideLayout" Target="../slideLayouts/slideLayout6.xml"/><Relationship Id="rId5" Type="http://schemas.openxmlformats.org/officeDocument/2006/relationships/image" Target="../media/image8.wmf"/><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slideLayout" Target="../slideLayouts/slideLayout6.xml"/><Relationship Id="rId5" Type="http://schemas.openxmlformats.org/officeDocument/2006/relationships/image" Target="../media/image11.wmf"/><Relationship Id="rId4" Type="http://schemas.openxmlformats.org/officeDocument/2006/relationships/slide" Target="slide32.xml"/></Relationships>
</file>

<file path=ppt/slides/_rels/slide10.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12.jpe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13.wmf"/></Relationships>
</file>

<file path=ppt/slides/_rels/slide1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slide" Target="slide32.xml"/><Relationship Id="rId1" Type="http://schemas.openxmlformats.org/officeDocument/2006/relationships/slideLayout" Target="../slideLayouts/slideLayout6.xml"/><Relationship Id="rId5" Type="http://schemas.openxmlformats.org/officeDocument/2006/relationships/image" Target="../media/image16.wmf"/><Relationship Id="rId4" Type="http://schemas.openxmlformats.org/officeDocument/2006/relationships/image" Target="../media/image15.wmf"/></Relationships>
</file>

<file path=ppt/slides/_rels/slide12.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17.jpeg"/><Relationship Id="rId1" Type="http://schemas.openxmlformats.org/officeDocument/2006/relationships/slideLayout" Target="../slideLayouts/slideLayout6.xml"/><Relationship Id="rId5" Type="http://schemas.openxmlformats.org/officeDocument/2006/relationships/image" Target="../media/image19.jpeg"/><Relationship Id="rId4" Type="http://schemas.openxmlformats.org/officeDocument/2006/relationships/image" Target="../media/image18.wmf"/></Relationships>
</file>

<file path=ppt/slides/_rels/slide13.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3.wmf"/><Relationship Id="rId1" Type="http://schemas.openxmlformats.org/officeDocument/2006/relationships/slideLayout" Target="../slideLayouts/slideLayout6.xml"/><Relationship Id="rId5" Type="http://schemas.openxmlformats.org/officeDocument/2006/relationships/image" Target="../media/image21.jpeg"/><Relationship Id="rId4" Type="http://schemas.openxmlformats.org/officeDocument/2006/relationships/slide" Target="slide32.xml"/></Relationships>
</file>

<file path=ppt/slides/_rels/slide14.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slide" Target="slide32.xml"/><Relationship Id="rId1" Type="http://schemas.openxmlformats.org/officeDocument/2006/relationships/slideLayout" Target="../slideLayouts/slideLayout6.xml"/><Relationship Id="rId5" Type="http://schemas.openxmlformats.org/officeDocument/2006/relationships/image" Target="../media/image24.jpeg"/><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1.wmf"/><Relationship Id="rId1" Type="http://schemas.openxmlformats.org/officeDocument/2006/relationships/slideLayout" Target="../slideLayouts/slideLayout6.xml"/><Relationship Id="rId5" Type="http://schemas.openxmlformats.org/officeDocument/2006/relationships/image" Target="../media/image26.jpeg"/><Relationship Id="rId4" Type="http://schemas.openxmlformats.org/officeDocument/2006/relationships/slide" Target="slide3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wmf"/><Relationship Id="rId1" Type="http://schemas.openxmlformats.org/officeDocument/2006/relationships/slideLayout" Target="../slideLayouts/slideLayout6.xml"/><Relationship Id="rId5" Type="http://schemas.openxmlformats.org/officeDocument/2006/relationships/image" Target="../media/image28.wmf"/><Relationship Id="rId4" Type="http://schemas.openxmlformats.org/officeDocument/2006/relationships/slide" Target="slide32.xml"/></Relationships>
</file>

<file path=ppt/slides/_rels/slide17.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slideLayout" Target="../slideLayouts/slideLayout6.xml"/><Relationship Id="rId5" Type="http://schemas.openxmlformats.org/officeDocument/2006/relationships/image" Target="../media/image31.jpeg"/><Relationship Id="rId4" Type="http://schemas.openxmlformats.org/officeDocument/2006/relationships/slide" Target="slide32.xml"/></Relationships>
</file>

<file path=ppt/slides/_rels/slide18.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3.wmf"/><Relationship Id="rId1" Type="http://schemas.openxmlformats.org/officeDocument/2006/relationships/slideLayout" Target="../slideLayouts/slideLayout6.xml"/><Relationship Id="rId5" Type="http://schemas.openxmlformats.org/officeDocument/2006/relationships/image" Target="../media/image33.jpeg"/><Relationship Id="rId4" Type="http://schemas.openxmlformats.org/officeDocument/2006/relationships/image" Target="../media/image32.wmf"/></Relationships>
</file>

<file path=ppt/slides/_rels/slide19.x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1.wmf"/><Relationship Id="rId1" Type="http://schemas.openxmlformats.org/officeDocument/2006/relationships/slideLayout" Target="../slideLayouts/slideLayout6.xml"/><Relationship Id="rId5" Type="http://schemas.openxmlformats.org/officeDocument/2006/relationships/image" Target="../media/image35.wmf"/><Relationship Id="rId4" Type="http://schemas.openxmlformats.org/officeDocument/2006/relationships/slide" Target="slide32.xml"/></Relationships>
</file>

<file path=ppt/slides/_rels/slide20.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slide" Target="slide32.xml"/><Relationship Id="rId1" Type="http://schemas.openxmlformats.org/officeDocument/2006/relationships/slideLayout" Target="../slideLayouts/slideLayout6.xml"/><Relationship Id="rId5" Type="http://schemas.openxmlformats.org/officeDocument/2006/relationships/image" Target="../media/image38.jpeg"/><Relationship Id="rId4" Type="http://schemas.openxmlformats.org/officeDocument/2006/relationships/image" Target="../media/image37.jpeg"/></Relationships>
</file>

<file path=ppt/slides/_rels/slide21.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39.jpeg"/><Relationship Id="rId1" Type="http://schemas.openxmlformats.org/officeDocument/2006/relationships/slideLayout" Target="../slideLayouts/slideLayout6.xml"/><Relationship Id="rId5" Type="http://schemas.openxmlformats.org/officeDocument/2006/relationships/image" Target="../media/image20.wmf"/><Relationship Id="rId4" Type="http://schemas.openxmlformats.org/officeDocument/2006/relationships/image" Target="../media/image40.wmf"/></Relationships>
</file>

<file path=ppt/slides/_rels/slide22.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41.wmf"/><Relationship Id="rId1" Type="http://schemas.openxmlformats.org/officeDocument/2006/relationships/slideLayout" Target="../slideLayouts/slideLayout6.xml"/><Relationship Id="rId5" Type="http://schemas.openxmlformats.org/officeDocument/2006/relationships/image" Target="../media/image43.jpeg"/><Relationship Id="rId4" Type="http://schemas.openxmlformats.org/officeDocument/2006/relationships/image" Target="../media/image42.wmf"/></Relationships>
</file>

<file path=ppt/slides/_rels/slide23.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2.wmf"/><Relationship Id="rId1" Type="http://schemas.openxmlformats.org/officeDocument/2006/relationships/slideLayout" Target="../slideLayouts/slideLayout6.xml"/><Relationship Id="rId5" Type="http://schemas.openxmlformats.org/officeDocument/2006/relationships/image" Target="../media/image45.wmf"/><Relationship Id="rId4" Type="http://schemas.openxmlformats.org/officeDocument/2006/relationships/image" Target="../media/image44.jpeg"/></Relationships>
</file>

<file path=ppt/slides/_rels/slide24.x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wmf"/><Relationship Id="rId1" Type="http://schemas.openxmlformats.org/officeDocument/2006/relationships/slideLayout" Target="../slideLayouts/slideLayout6.xml"/><Relationship Id="rId5" Type="http://schemas.openxmlformats.org/officeDocument/2006/relationships/image" Target="../media/image48.jpeg"/><Relationship Id="rId4" Type="http://schemas.openxmlformats.org/officeDocument/2006/relationships/slide" Target="slide32.xml"/></Relationships>
</file>

<file path=ppt/slides/_rels/slide25.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49.jpeg"/><Relationship Id="rId1" Type="http://schemas.openxmlformats.org/officeDocument/2006/relationships/slideLayout" Target="../slideLayouts/slideLayout6.xml"/><Relationship Id="rId5" Type="http://schemas.openxmlformats.org/officeDocument/2006/relationships/image" Target="../media/image51.jpeg"/><Relationship Id="rId4" Type="http://schemas.openxmlformats.org/officeDocument/2006/relationships/image" Target="../media/image50.jpeg"/></Relationships>
</file>

<file path=ppt/slides/_rels/slide26.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52.jpeg"/><Relationship Id="rId1" Type="http://schemas.openxmlformats.org/officeDocument/2006/relationships/slideLayout" Target="../slideLayouts/slideLayout6.xml"/><Relationship Id="rId5" Type="http://schemas.openxmlformats.org/officeDocument/2006/relationships/image" Target="../media/image54.jpeg"/><Relationship Id="rId4" Type="http://schemas.openxmlformats.org/officeDocument/2006/relationships/image" Target="../media/image53.jpeg"/></Relationships>
</file>

<file path=ppt/slides/_rels/slide27.x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slideLayout" Target="../slideLayouts/slideLayout6.xml"/><Relationship Id="rId5" Type="http://schemas.openxmlformats.org/officeDocument/2006/relationships/image" Target="../media/image57.wmf"/><Relationship Id="rId4" Type="http://schemas.openxmlformats.org/officeDocument/2006/relationships/slide" Target="slide32.xml"/></Relationships>
</file>

<file path=ppt/slides/_rels/slide2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6.xml"/><Relationship Id="rId5" Type="http://schemas.openxmlformats.org/officeDocument/2006/relationships/image" Target="../media/image60.jpeg"/><Relationship Id="rId4" Type="http://schemas.openxmlformats.org/officeDocument/2006/relationships/slide" Target="slide32.xml"/></Relationships>
</file>

<file path=ppt/slides/_rels/slide2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 Target="slide32.xml"/><Relationship Id="rId1" Type="http://schemas.openxmlformats.org/officeDocument/2006/relationships/slideLayout" Target="../slideLayouts/slideLayout6.xml"/><Relationship Id="rId5" Type="http://schemas.openxmlformats.org/officeDocument/2006/relationships/image" Target="../media/image63.jpeg"/><Relationship Id="rId4" Type="http://schemas.openxmlformats.org/officeDocument/2006/relationships/image" Target="../media/image62.jpeg"/></Relationships>
</file>

<file path=ppt/slides/_rels/slide30.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2.wmf"/><Relationship Id="rId1" Type="http://schemas.openxmlformats.org/officeDocument/2006/relationships/slideLayout" Target="../slideLayouts/slideLayout6.xml"/><Relationship Id="rId5" Type="http://schemas.openxmlformats.org/officeDocument/2006/relationships/image" Target="../media/image65.wmf"/><Relationship Id="rId4" Type="http://schemas.openxmlformats.org/officeDocument/2006/relationships/image" Target="../media/image64.png"/></Relationships>
</file>

<file path=ppt/slides/_rels/slide31.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66.jpeg"/><Relationship Id="rId1" Type="http://schemas.openxmlformats.org/officeDocument/2006/relationships/slideLayout" Target="../slideLayouts/slideLayout6.xml"/><Relationship Id="rId5" Type="http://schemas.openxmlformats.org/officeDocument/2006/relationships/image" Target="../media/image68.jpeg"/><Relationship Id="rId4" Type="http://schemas.openxmlformats.org/officeDocument/2006/relationships/image" Target="../media/image67.jpeg"/></Relationships>
</file>

<file path=ppt/slides/_rels/slide3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ulka 2"/>
          <p:cNvGraphicFramePr>
            <a:graphicFrameLocks noGrp="1"/>
          </p:cNvGraphicFramePr>
          <p:nvPr>
            <p:extLst>
              <p:ext uri="{D42A27DB-BD31-4B8C-83A1-F6EECF244321}">
                <p14:modId xmlns:p14="http://schemas.microsoft.com/office/powerpoint/2010/main" val="2345531043"/>
              </p:ext>
            </p:extLst>
          </p:nvPr>
        </p:nvGraphicFramePr>
        <p:xfrm>
          <a:off x="1403648" y="1340768"/>
          <a:ext cx="6480720" cy="4056754"/>
        </p:xfrm>
        <a:graphic>
          <a:graphicData uri="http://schemas.openxmlformats.org/drawingml/2006/table">
            <a:tbl>
              <a:tblPr firstRow="1" bandRow="1">
                <a:tableStyleId>{93296810-A885-4BE3-A3E7-6D5BEEA58F35}</a:tableStyleId>
              </a:tblPr>
              <a:tblGrid>
                <a:gridCol w="3240360"/>
                <a:gridCol w="3240360"/>
              </a:tblGrid>
              <a:tr h="1088249">
                <a:tc>
                  <a:txBody>
                    <a:bodyPr/>
                    <a:lstStyle/>
                    <a:p>
                      <a:r>
                        <a:rPr lang="cs-CZ" dirty="0" smtClean="0"/>
                        <a:t>Název školy:</a:t>
                      </a:r>
                      <a:endParaRPr lang="cs-CZ" dirty="0"/>
                    </a:p>
                  </a:txBody>
                  <a:tcPr/>
                </a:tc>
                <a:tc>
                  <a:txBody>
                    <a:bodyPr/>
                    <a:lstStyle/>
                    <a:p>
                      <a:r>
                        <a:rPr lang="cs-CZ" dirty="0" smtClean="0"/>
                        <a:t>ZŠ</a:t>
                      </a:r>
                      <a:r>
                        <a:rPr lang="cs-CZ" baseline="0" dirty="0" smtClean="0"/>
                        <a:t> a MŠ Unkovice, příspěvková organizace</a:t>
                      </a:r>
                    </a:p>
                    <a:p>
                      <a:r>
                        <a:rPr lang="cs-CZ" baseline="0" dirty="0" smtClean="0"/>
                        <a:t>Unkovice 28, p. Žabčice</a:t>
                      </a:r>
                      <a:endParaRPr lang="cs-CZ" dirty="0"/>
                    </a:p>
                  </a:txBody>
                  <a:tcPr/>
                </a:tc>
              </a:tr>
              <a:tr h="441346">
                <a:tc>
                  <a:txBody>
                    <a:bodyPr/>
                    <a:lstStyle/>
                    <a:p>
                      <a:r>
                        <a:rPr lang="cs-CZ" dirty="0" smtClean="0"/>
                        <a:t>Autor:</a:t>
                      </a:r>
                      <a:endParaRPr lang="cs-CZ" dirty="0"/>
                    </a:p>
                  </a:txBody>
                  <a:tcPr/>
                </a:tc>
                <a:tc>
                  <a:txBody>
                    <a:bodyPr/>
                    <a:lstStyle/>
                    <a:p>
                      <a:r>
                        <a:rPr lang="cs-CZ" dirty="0" smtClean="0"/>
                        <a:t>Bc. Jana Weisová</a:t>
                      </a:r>
                      <a:endParaRPr lang="cs-CZ" dirty="0"/>
                    </a:p>
                  </a:txBody>
                  <a:tcPr/>
                </a:tc>
              </a:tr>
              <a:tr h="441346">
                <a:tc>
                  <a:txBody>
                    <a:bodyPr/>
                    <a:lstStyle/>
                    <a:p>
                      <a:r>
                        <a:rPr lang="cs-CZ" dirty="0" smtClean="0"/>
                        <a:t>Název:</a:t>
                      </a:r>
                      <a:endParaRPr lang="cs-CZ" dirty="0"/>
                    </a:p>
                  </a:txBody>
                  <a:tcPr/>
                </a:tc>
                <a:tc>
                  <a:txBody>
                    <a:bodyPr/>
                    <a:lstStyle/>
                    <a:p>
                      <a:r>
                        <a:rPr lang="cs-CZ" dirty="0" smtClean="0"/>
                        <a:t>Pyramida - živočichové</a:t>
                      </a:r>
                      <a:endParaRPr lang="cs-CZ" dirty="0"/>
                    </a:p>
                  </a:txBody>
                  <a:tcPr/>
                </a:tc>
              </a:tr>
              <a:tr h="761775">
                <a:tc>
                  <a:txBody>
                    <a:bodyPr/>
                    <a:lstStyle/>
                    <a:p>
                      <a:r>
                        <a:rPr lang="cs-CZ" dirty="0" smtClean="0"/>
                        <a:t>Vytvořeno:</a:t>
                      </a:r>
                    </a:p>
                    <a:p>
                      <a:r>
                        <a:rPr lang="cs-CZ" dirty="0" err="1" smtClean="0"/>
                        <a:t>Odpilotováno</a:t>
                      </a:r>
                      <a:r>
                        <a:rPr lang="cs-CZ" dirty="0" smtClean="0"/>
                        <a:t>:</a:t>
                      </a:r>
                      <a:endParaRPr lang="cs-CZ" dirty="0"/>
                    </a:p>
                  </a:txBody>
                  <a:tcPr/>
                </a:tc>
                <a:tc>
                  <a:txBody>
                    <a:bodyPr/>
                    <a:lstStyle/>
                    <a:p>
                      <a:r>
                        <a:rPr lang="cs-CZ" dirty="0" smtClean="0"/>
                        <a:t>03/2012</a:t>
                      </a:r>
                    </a:p>
                    <a:p>
                      <a:r>
                        <a:rPr lang="cs-CZ" dirty="0" smtClean="0"/>
                        <a:t>04/2012</a:t>
                      </a:r>
                      <a:endParaRPr lang="cs-CZ" dirty="0"/>
                    </a:p>
                  </a:txBody>
                  <a:tcPr/>
                </a:tc>
              </a:tr>
              <a:tr h="441346">
                <a:tc>
                  <a:txBody>
                    <a:bodyPr/>
                    <a:lstStyle/>
                    <a:p>
                      <a:r>
                        <a:rPr lang="cs-CZ" dirty="0" smtClean="0"/>
                        <a:t>Téma:</a:t>
                      </a:r>
                      <a:endParaRPr lang="cs-CZ" dirty="0"/>
                    </a:p>
                  </a:txBody>
                  <a:tcPr/>
                </a:tc>
                <a:tc>
                  <a:txBody>
                    <a:bodyPr/>
                    <a:lstStyle/>
                    <a:p>
                      <a:r>
                        <a:rPr lang="cs-CZ" dirty="0" smtClean="0"/>
                        <a:t>Živočišná</a:t>
                      </a:r>
                      <a:r>
                        <a:rPr lang="cs-CZ" baseline="0" dirty="0" smtClean="0"/>
                        <a:t> říše</a:t>
                      </a:r>
                      <a:endParaRPr lang="cs-CZ" dirty="0"/>
                    </a:p>
                  </a:txBody>
                  <a:tcPr/>
                </a:tc>
              </a:tr>
              <a:tr h="441346">
                <a:tc>
                  <a:txBody>
                    <a:bodyPr/>
                    <a:lstStyle/>
                    <a:p>
                      <a:r>
                        <a:rPr lang="cs-CZ" dirty="0" smtClean="0"/>
                        <a:t>Vzdělávací</a:t>
                      </a:r>
                      <a:r>
                        <a:rPr lang="cs-CZ" baseline="0" dirty="0" smtClean="0"/>
                        <a:t> oblast</a:t>
                      </a:r>
                      <a:r>
                        <a:rPr lang="cs-CZ" dirty="0" smtClean="0"/>
                        <a:t>:</a:t>
                      </a:r>
                      <a:endParaRPr lang="cs-CZ" dirty="0"/>
                    </a:p>
                  </a:txBody>
                  <a:tcPr/>
                </a:tc>
                <a:tc>
                  <a:txBody>
                    <a:bodyPr/>
                    <a:lstStyle/>
                    <a:p>
                      <a:r>
                        <a:rPr lang="cs-CZ" dirty="0" smtClean="0"/>
                        <a:t>Člověk a jeho svět</a:t>
                      </a:r>
                      <a:endParaRPr lang="cs-CZ" dirty="0"/>
                    </a:p>
                  </a:txBody>
                  <a:tcPr/>
                </a:tc>
              </a:tr>
              <a:tr h="441346">
                <a:tc>
                  <a:txBody>
                    <a:bodyPr/>
                    <a:lstStyle/>
                    <a:p>
                      <a:r>
                        <a:rPr lang="cs-CZ" dirty="0" smtClean="0"/>
                        <a:t>Číslo projektu:</a:t>
                      </a:r>
                      <a:endParaRPr lang="cs-CZ" dirty="0"/>
                    </a:p>
                  </a:txBody>
                  <a:tcPr/>
                </a:tc>
                <a:tc>
                  <a:txBody>
                    <a:bodyPr/>
                    <a:lstStyle/>
                    <a:p>
                      <a:r>
                        <a:rPr lang="cs-CZ" dirty="0" smtClean="0"/>
                        <a:t>CZ.1.07/1.4.00/21.2463</a:t>
                      </a:r>
                      <a:endParaRPr lang="cs-CZ" dirty="0"/>
                    </a:p>
                  </a:txBody>
                  <a:tcPr/>
                </a:tc>
              </a:tr>
            </a:tbl>
          </a:graphicData>
        </a:graphic>
      </p:graphicFrame>
    </p:spTree>
    <p:extLst>
      <p:ext uri="{BB962C8B-B14F-4D97-AF65-F5344CB8AC3E}">
        <p14:creationId xmlns:p14="http://schemas.microsoft.com/office/powerpoint/2010/main" val="13210445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971600" y="1052736"/>
            <a:ext cx="7632848" cy="4524315"/>
          </a:xfrm>
          <a:prstGeom prst="rect">
            <a:avLst/>
          </a:prstGeom>
          <a:noFill/>
        </p:spPr>
        <p:txBody>
          <a:bodyPr wrap="square" rtlCol="0">
            <a:spAutoFit/>
          </a:bodyPr>
          <a:lstStyle/>
          <a:p>
            <a:r>
              <a:rPr lang="cs-CZ" dirty="0" smtClean="0"/>
              <a:t>Anotace:</a:t>
            </a:r>
          </a:p>
          <a:p>
            <a:endParaRPr lang="cs-CZ" dirty="0"/>
          </a:p>
          <a:p>
            <a:r>
              <a:rPr lang="cs-CZ" dirty="0" smtClean="0"/>
              <a:t>Materiál je určen k procvičení učiva 3. ročníku z oblasti živočišné říše. Formou soutěže na motivy televizního pořadu AZ kvíz si žáci interaktivní formou ověří své znalosti. </a:t>
            </a:r>
          </a:p>
          <a:p>
            <a:endParaRPr lang="cs-CZ" dirty="0"/>
          </a:p>
          <a:p>
            <a:endParaRPr lang="cs-CZ" dirty="0" smtClean="0"/>
          </a:p>
          <a:p>
            <a:r>
              <a:rPr lang="cs-CZ" dirty="0" smtClean="0"/>
              <a:t>Pokyny:</a:t>
            </a:r>
          </a:p>
          <a:p>
            <a:endParaRPr lang="cs-CZ" dirty="0" smtClean="0"/>
          </a:p>
          <a:p>
            <a:r>
              <a:rPr lang="cs-CZ" dirty="0" smtClean="0"/>
              <a:t>Žáci si vybírají otázky podle principu hry AZ kvíz, k zobrazení otázky je nutné kliknout na žlutou část. Jednotlivé otázky mají možnosti výběru, kliká se na obrázek, text slouží pouze k upřesnění významu obrázků. Při špatné odpovědi se na snímku zobrazí animace. Při správné odpovědi se dostaneme na snímek ANO. Po kliknutí na úsměv se dostaneme zpět na pyramidu.  Žáci jsou rozděleni na dvě skupiny – červené a zelené. Kliknutím na příslušnou barvu uvnitř kružnice se žlutá část zabarví a tím skupina dané políčko získává.</a:t>
            </a:r>
            <a:endParaRPr lang="cs-CZ" dirty="0"/>
          </a:p>
        </p:txBody>
      </p:sp>
    </p:spTree>
    <p:extLst>
      <p:ext uri="{BB962C8B-B14F-4D97-AF65-F5344CB8AC3E}">
        <p14:creationId xmlns:p14="http://schemas.microsoft.com/office/powerpoint/2010/main" val="7140261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Prstenec 55">
            <a:hlinkClick r:id="rId3" action="ppaction://hlinksldjump"/>
          </p:cNvPr>
          <p:cNvSpPr/>
          <p:nvPr/>
        </p:nvSpPr>
        <p:spPr>
          <a:xfrm>
            <a:off x="3588001" y="989454"/>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62" name="Vývojový diagram: zpoždění 61"/>
          <p:cNvSpPr/>
          <p:nvPr/>
        </p:nvSpPr>
        <p:spPr>
          <a:xfrm>
            <a:off x="4142732" y="1301651"/>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3" name="Vývojový diagram: zpoždění 62"/>
          <p:cNvSpPr/>
          <p:nvPr/>
        </p:nvSpPr>
        <p:spPr>
          <a:xfrm flipH="1">
            <a:off x="3865748" y="1301651"/>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67" name="Prstenec 66">
            <a:hlinkClick r:id="rId4" action="ppaction://hlinksldjump"/>
          </p:cNvPr>
          <p:cNvSpPr/>
          <p:nvPr/>
        </p:nvSpPr>
        <p:spPr>
          <a:xfrm>
            <a:off x="4142625" y="125359"/>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68" name="Vývojový diagram: zpoždění 67"/>
          <p:cNvSpPr/>
          <p:nvPr/>
        </p:nvSpPr>
        <p:spPr>
          <a:xfrm>
            <a:off x="4680927" y="449394"/>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9" name="Vývojový diagram: zpoždění 68"/>
          <p:cNvSpPr/>
          <p:nvPr/>
        </p:nvSpPr>
        <p:spPr>
          <a:xfrm flipH="1">
            <a:off x="4428048" y="449394"/>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74" name="Prstenec 73">
            <a:hlinkClick r:id="rId5" action="ppaction://hlinksldjump"/>
          </p:cNvPr>
          <p:cNvSpPr/>
          <p:nvPr/>
        </p:nvSpPr>
        <p:spPr>
          <a:xfrm>
            <a:off x="4680927" y="989455"/>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75" name="Vývojový diagram: zpoždění 74"/>
          <p:cNvSpPr/>
          <p:nvPr/>
        </p:nvSpPr>
        <p:spPr>
          <a:xfrm>
            <a:off x="5219229" y="1313490"/>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6" name="Vývojový diagram: zpoždění 75"/>
          <p:cNvSpPr/>
          <p:nvPr/>
        </p:nvSpPr>
        <p:spPr>
          <a:xfrm flipH="1">
            <a:off x="4966350" y="1313490"/>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77" name="Prstenec 76">
            <a:hlinkClick r:id="rId6" action="ppaction://hlinksldjump"/>
          </p:cNvPr>
          <p:cNvSpPr/>
          <p:nvPr/>
        </p:nvSpPr>
        <p:spPr>
          <a:xfrm>
            <a:off x="4142732" y="1853551"/>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solidFill>
                <a:schemeClr val="tx1"/>
              </a:solidFill>
            </a:endParaRPr>
          </a:p>
        </p:txBody>
      </p:sp>
      <p:sp>
        <p:nvSpPr>
          <p:cNvPr id="78" name="Vývojový diagram: zpoždění 77"/>
          <p:cNvSpPr/>
          <p:nvPr/>
        </p:nvSpPr>
        <p:spPr>
          <a:xfrm>
            <a:off x="4681034" y="2177586"/>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9" name="Vývojový diagram: zpoždění 78"/>
          <p:cNvSpPr/>
          <p:nvPr/>
        </p:nvSpPr>
        <p:spPr>
          <a:xfrm flipH="1">
            <a:off x="4428155" y="2177586"/>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80" name="Prstenec 79">
            <a:hlinkClick r:id="rId7" action="ppaction://hlinksldjump"/>
          </p:cNvPr>
          <p:cNvSpPr/>
          <p:nvPr/>
        </p:nvSpPr>
        <p:spPr>
          <a:xfrm>
            <a:off x="3066127" y="1865389"/>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81" name="Vývojový diagram: zpoždění 80"/>
          <p:cNvSpPr/>
          <p:nvPr/>
        </p:nvSpPr>
        <p:spPr>
          <a:xfrm>
            <a:off x="3604429" y="2189424"/>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2" name="Vývojový diagram: zpoždění 81"/>
          <p:cNvSpPr/>
          <p:nvPr/>
        </p:nvSpPr>
        <p:spPr>
          <a:xfrm flipH="1">
            <a:off x="3351550" y="2189424"/>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83" name="Prstenec 82">
            <a:hlinkClick r:id="rId8" action="ppaction://hlinksldjump"/>
          </p:cNvPr>
          <p:cNvSpPr/>
          <p:nvPr/>
        </p:nvSpPr>
        <p:spPr>
          <a:xfrm>
            <a:off x="5219391" y="1853550"/>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84" name="Vývojový diagram: zpoždění 83"/>
          <p:cNvSpPr/>
          <p:nvPr/>
        </p:nvSpPr>
        <p:spPr>
          <a:xfrm>
            <a:off x="5757639" y="2189424"/>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5" name="Vývojový diagram: zpoždění 84"/>
          <p:cNvSpPr/>
          <p:nvPr/>
        </p:nvSpPr>
        <p:spPr>
          <a:xfrm flipH="1">
            <a:off x="5504760" y="2189424"/>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86" name="Prstenec 85">
            <a:hlinkClick r:id="rId9" action="ppaction://hlinksldjump"/>
          </p:cNvPr>
          <p:cNvSpPr/>
          <p:nvPr/>
        </p:nvSpPr>
        <p:spPr>
          <a:xfrm>
            <a:off x="3596818" y="2729484"/>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87" name="Vývojový diagram: zpoždění 86"/>
          <p:cNvSpPr/>
          <p:nvPr/>
        </p:nvSpPr>
        <p:spPr>
          <a:xfrm>
            <a:off x="4145787" y="3041682"/>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8" name="Vývojový diagram: zpoždění 87"/>
          <p:cNvSpPr/>
          <p:nvPr/>
        </p:nvSpPr>
        <p:spPr>
          <a:xfrm flipH="1">
            <a:off x="3892908" y="3041682"/>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89" name="Prstenec 88">
            <a:hlinkClick r:id="rId10" action="ppaction://hlinksldjump"/>
          </p:cNvPr>
          <p:cNvSpPr/>
          <p:nvPr/>
        </p:nvSpPr>
        <p:spPr>
          <a:xfrm>
            <a:off x="2562869" y="2729485"/>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90" name="Vývojový diagram: zpoždění 89"/>
          <p:cNvSpPr/>
          <p:nvPr/>
        </p:nvSpPr>
        <p:spPr>
          <a:xfrm>
            <a:off x="3101171" y="3053520"/>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1" name="Vývojový diagram: zpoždění 90"/>
          <p:cNvSpPr/>
          <p:nvPr/>
        </p:nvSpPr>
        <p:spPr>
          <a:xfrm flipH="1">
            <a:off x="2848292" y="3053520"/>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92" name="Prstenec 91">
            <a:hlinkClick r:id="rId11" action="ppaction://hlinksldjump"/>
          </p:cNvPr>
          <p:cNvSpPr/>
          <p:nvPr/>
        </p:nvSpPr>
        <p:spPr>
          <a:xfrm>
            <a:off x="4664606" y="2741323"/>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93" name="Vývojový diagram: zpoždění 92"/>
          <p:cNvSpPr/>
          <p:nvPr/>
        </p:nvSpPr>
        <p:spPr>
          <a:xfrm>
            <a:off x="5202908" y="3065358"/>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4" name="Vývojový diagram: zpoždění 93"/>
          <p:cNvSpPr/>
          <p:nvPr/>
        </p:nvSpPr>
        <p:spPr>
          <a:xfrm flipH="1">
            <a:off x="4950029" y="3065358"/>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95" name="Prstenec 94">
            <a:hlinkClick r:id="rId12" action="ppaction://hlinksldjump"/>
          </p:cNvPr>
          <p:cNvSpPr/>
          <p:nvPr/>
        </p:nvSpPr>
        <p:spPr>
          <a:xfrm>
            <a:off x="5732276" y="2718142"/>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96" name="Vývojový diagram: zpoždění 95"/>
          <p:cNvSpPr/>
          <p:nvPr/>
        </p:nvSpPr>
        <p:spPr>
          <a:xfrm>
            <a:off x="6285503" y="3053519"/>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7" name="Vývojový diagram: zpoždění 96"/>
          <p:cNvSpPr/>
          <p:nvPr/>
        </p:nvSpPr>
        <p:spPr>
          <a:xfrm flipH="1">
            <a:off x="6041824" y="3053520"/>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98" name="Prstenec 97">
            <a:hlinkClick r:id="rId13" action="ppaction://hlinksldjump"/>
          </p:cNvPr>
          <p:cNvSpPr/>
          <p:nvPr/>
        </p:nvSpPr>
        <p:spPr>
          <a:xfrm>
            <a:off x="2024566" y="3616787"/>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99" name="Vývojový diagram: zpoždění 98"/>
          <p:cNvSpPr/>
          <p:nvPr/>
        </p:nvSpPr>
        <p:spPr>
          <a:xfrm>
            <a:off x="2562868" y="3940822"/>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0" name="Vývojový diagram: zpoždění 99"/>
          <p:cNvSpPr/>
          <p:nvPr/>
        </p:nvSpPr>
        <p:spPr>
          <a:xfrm flipH="1">
            <a:off x="2309989" y="3940822"/>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01" name="Prstenec 100">
            <a:hlinkClick r:id="rId14" action="ppaction://hlinksldjump"/>
          </p:cNvPr>
          <p:cNvSpPr/>
          <p:nvPr/>
        </p:nvSpPr>
        <p:spPr>
          <a:xfrm>
            <a:off x="3075888" y="3617257"/>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02" name="Vývojový diagram: zpoždění 101"/>
          <p:cNvSpPr/>
          <p:nvPr/>
        </p:nvSpPr>
        <p:spPr>
          <a:xfrm>
            <a:off x="3620054" y="3952660"/>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3" name="Vývojový diagram: zpoždění 102"/>
          <p:cNvSpPr/>
          <p:nvPr/>
        </p:nvSpPr>
        <p:spPr>
          <a:xfrm flipH="1">
            <a:off x="3351552" y="3952660"/>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04" name="Prstenec 103">
            <a:hlinkClick r:id="rId15" action="ppaction://hlinksldjump"/>
          </p:cNvPr>
          <p:cNvSpPr/>
          <p:nvPr/>
        </p:nvSpPr>
        <p:spPr>
          <a:xfrm>
            <a:off x="4167460" y="3616787"/>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05" name="Vývojový diagram: zpoždění 104"/>
          <p:cNvSpPr/>
          <p:nvPr/>
        </p:nvSpPr>
        <p:spPr>
          <a:xfrm>
            <a:off x="4705762" y="3940822"/>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6" name="Vývojový diagram: zpoždění 105"/>
          <p:cNvSpPr/>
          <p:nvPr/>
        </p:nvSpPr>
        <p:spPr>
          <a:xfrm flipH="1">
            <a:off x="4452883" y="3940822"/>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07" name="Prstenec 106">
            <a:hlinkClick r:id="rId16" action="ppaction://hlinksldjump"/>
          </p:cNvPr>
          <p:cNvSpPr/>
          <p:nvPr/>
        </p:nvSpPr>
        <p:spPr>
          <a:xfrm>
            <a:off x="5219337" y="3628625"/>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08" name="Vývojový diagram: zpoždění 107"/>
          <p:cNvSpPr/>
          <p:nvPr/>
        </p:nvSpPr>
        <p:spPr>
          <a:xfrm>
            <a:off x="5757639" y="3952660"/>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9" name="Vývojový diagram: zpoždění 108"/>
          <p:cNvSpPr/>
          <p:nvPr/>
        </p:nvSpPr>
        <p:spPr>
          <a:xfrm flipH="1">
            <a:off x="5504760" y="3952660"/>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10" name="Prstenec 109">
            <a:hlinkClick r:id="rId17" action="ppaction://hlinksldjump"/>
          </p:cNvPr>
          <p:cNvSpPr/>
          <p:nvPr/>
        </p:nvSpPr>
        <p:spPr>
          <a:xfrm>
            <a:off x="6294701" y="3605419"/>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11" name="Vývojový diagram: zpoždění 110"/>
          <p:cNvSpPr/>
          <p:nvPr/>
        </p:nvSpPr>
        <p:spPr>
          <a:xfrm>
            <a:off x="6833003" y="3929454"/>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2" name="Vývojový diagram: zpoždění 111"/>
          <p:cNvSpPr/>
          <p:nvPr/>
        </p:nvSpPr>
        <p:spPr>
          <a:xfrm flipH="1">
            <a:off x="6580124" y="3929454"/>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13" name="Prstenec 112">
            <a:hlinkClick r:id="rId18" action="ppaction://hlinksldjump"/>
          </p:cNvPr>
          <p:cNvSpPr/>
          <p:nvPr/>
        </p:nvSpPr>
        <p:spPr>
          <a:xfrm>
            <a:off x="1547024" y="4517847"/>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14" name="Vývojový diagram: zpoždění 113"/>
          <p:cNvSpPr/>
          <p:nvPr/>
        </p:nvSpPr>
        <p:spPr>
          <a:xfrm>
            <a:off x="2085326" y="4841882"/>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5" name="Vývojový diagram: zpoždění 114"/>
          <p:cNvSpPr/>
          <p:nvPr/>
        </p:nvSpPr>
        <p:spPr>
          <a:xfrm flipH="1">
            <a:off x="1832449" y="4841882"/>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16" name="Prstenec 115">
            <a:hlinkClick r:id="rId19" action="ppaction://hlinksldjump"/>
          </p:cNvPr>
          <p:cNvSpPr/>
          <p:nvPr/>
        </p:nvSpPr>
        <p:spPr>
          <a:xfrm>
            <a:off x="2604651" y="4517847"/>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17" name="Vývojový diagram: zpoždění 116"/>
          <p:cNvSpPr/>
          <p:nvPr/>
        </p:nvSpPr>
        <p:spPr>
          <a:xfrm>
            <a:off x="3142953" y="4841882"/>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8" name="Vývojový diagram: zpoždění 117"/>
          <p:cNvSpPr/>
          <p:nvPr/>
        </p:nvSpPr>
        <p:spPr>
          <a:xfrm flipH="1">
            <a:off x="2890074" y="4841882"/>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19" name="Prstenec 118">
            <a:hlinkClick r:id="rId20" action="ppaction://hlinksldjump"/>
          </p:cNvPr>
          <p:cNvSpPr/>
          <p:nvPr/>
        </p:nvSpPr>
        <p:spPr>
          <a:xfrm>
            <a:off x="3640517" y="4517108"/>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20" name="Vývojový diagram: zpoždění 119"/>
          <p:cNvSpPr/>
          <p:nvPr/>
        </p:nvSpPr>
        <p:spPr>
          <a:xfrm>
            <a:off x="4178819" y="4829304"/>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1" name="Vývojový diagram: zpoždění 120"/>
          <p:cNvSpPr/>
          <p:nvPr/>
        </p:nvSpPr>
        <p:spPr>
          <a:xfrm flipH="1">
            <a:off x="3925942" y="4829304"/>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22" name="Prstenec 121">
            <a:hlinkClick r:id="rId21" action="ppaction://hlinksldjump"/>
          </p:cNvPr>
          <p:cNvSpPr/>
          <p:nvPr/>
        </p:nvSpPr>
        <p:spPr>
          <a:xfrm>
            <a:off x="4705762" y="4541523"/>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23" name="Vývojový diagram: zpoždění 122"/>
          <p:cNvSpPr/>
          <p:nvPr/>
        </p:nvSpPr>
        <p:spPr>
          <a:xfrm>
            <a:off x="5244062" y="4853720"/>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4" name="Vývojový diagram: zpoždění 123"/>
          <p:cNvSpPr/>
          <p:nvPr/>
        </p:nvSpPr>
        <p:spPr>
          <a:xfrm flipH="1">
            <a:off x="4991183" y="4853720"/>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25" name="Prstenec 124">
            <a:hlinkClick r:id="rId22" action="ppaction://hlinksldjump"/>
          </p:cNvPr>
          <p:cNvSpPr/>
          <p:nvPr/>
        </p:nvSpPr>
        <p:spPr>
          <a:xfrm>
            <a:off x="5782365" y="4517847"/>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26" name="Vývojový diagram: zpoždění 125"/>
          <p:cNvSpPr/>
          <p:nvPr/>
        </p:nvSpPr>
        <p:spPr>
          <a:xfrm>
            <a:off x="6320667" y="4841882"/>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7" name="Vývojový diagram: zpoždění 126"/>
          <p:cNvSpPr/>
          <p:nvPr/>
        </p:nvSpPr>
        <p:spPr>
          <a:xfrm flipH="1">
            <a:off x="6067788" y="4841882"/>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28" name="Prstenec 127">
            <a:hlinkClick r:id="rId23" action="ppaction://hlinksldjump"/>
          </p:cNvPr>
          <p:cNvSpPr/>
          <p:nvPr/>
        </p:nvSpPr>
        <p:spPr>
          <a:xfrm>
            <a:off x="6833003" y="4517109"/>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29" name="Vývojový diagram: zpoždění 128"/>
          <p:cNvSpPr/>
          <p:nvPr/>
        </p:nvSpPr>
        <p:spPr>
          <a:xfrm>
            <a:off x="7371305" y="4841144"/>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0" name="Vývojový diagram: zpoždění 129"/>
          <p:cNvSpPr/>
          <p:nvPr/>
        </p:nvSpPr>
        <p:spPr>
          <a:xfrm flipH="1">
            <a:off x="7118426" y="4841144"/>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31" name="Prstenec 130">
            <a:hlinkClick r:id="rId24" action="ppaction://hlinksldjump"/>
          </p:cNvPr>
          <p:cNvSpPr/>
          <p:nvPr/>
        </p:nvSpPr>
        <p:spPr>
          <a:xfrm>
            <a:off x="2066346" y="5373216"/>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32" name="Vývojový diagram: zpoždění 131"/>
          <p:cNvSpPr/>
          <p:nvPr/>
        </p:nvSpPr>
        <p:spPr>
          <a:xfrm>
            <a:off x="2604648" y="5697251"/>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3" name="Vývojový diagram: zpoždění 132"/>
          <p:cNvSpPr/>
          <p:nvPr/>
        </p:nvSpPr>
        <p:spPr>
          <a:xfrm flipH="1">
            <a:off x="2351769" y="5697251"/>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34" name="Prstenec 133">
            <a:hlinkClick r:id="rId25" action="ppaction://hlinksldjump"/>
          </p:cNvPr>
          <p:cNvSpPr/>
          <p:nvPr/>
        </p:nvSpPr>
        <p:spPr>
          <a:xfrm>
            <a:off x="3133645" y="5412632"/>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35" name="Vývojový diagram: zpoždění 134"/>
          <p:cNvSpPr/>
          <p:nvPr/>
        </p:nvSpPr>
        <p:spPr>
          <a:xfrm>
            <a:off x="3681253" y="5709089"/>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6" name="Vývojový diagram: zpoždění 135"/>
          <p:cNvSpPr/>
          <p:nvPr/>
        </p:nvSpPr>
        <p:spPr>
          <a:xfrm flipH="1">
            <a:off x="3428374" y="5709089"/>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37" name="Prstenec 136">
            <a:hlinkClick r:id="rId26" action="ppaction://hlinksldjump"/>
          </p:cNvPr>
          <p:cNvSpPr/>
          <p:nvPr/>
        </p:nvSpPr>
        <p:spPr>
          <a:xfrm>
            <a:off x="4198393" y="5400794"/>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38" name="Vývojový diagram: zpoždění 137"/>
          <p:cNvSpPr/>
          <p:nvPr/>
        </p:nvSpPr>
        <p:spPr>
          <a:xfrm>
            <a:off x="4736695" y="5724829"/>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9" name="Vývojový diagram: zpoždění 138"/>
          <p:cNvSpPr/>
          <p:nvPr/>
        </p:nvSpPr>
        <p:spPr>
          <a:xfrm flipH="1">
            <a:off x="4483816" y="5724829"/>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40" name="Prstenec 139">
            <a:hlinkClick r:id="rId27" action="ppaction://hlinksldjump"/>
          </p:cNvPr>
          <p:cNvSpPr/>
          <p:nvPr/>
        </p:nvSpPr>
        <p:spPr>
          <a:xfrm>
            <a:off x="5278823" y="5429981"/>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41" name="Vývojový diagram: zpoždění 140"/>
          <p:cNvSpPr/>
          <p:nvPr/>
        </p:nvSpPr>
        <p:spPr>
          <a:xfrm>
            <a:off x="5817125" y="5754016"/>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2" name="Vývojový diagram: zpoždění 141"/>
          <p:cNvSpPr/>
          <p:nvPr/>
        </p:nvSpPr>
        <p:spPr>
          <a:xfrm flipH="1">
            <a:off x="5564246" y="5754016"/>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43" name="Prstenec 142">
            <a:hlinkClick r:id="rId28" action="ppaction://hlinksldjump"/>
          </p:cNvPr>
          <p:cNvSpPr/>
          <p:nvPr/>
        </p:nvSpPr>
        <p:spPr>
          <a:xfrm>
            <a:off x="6320667" y="5429297"/>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44" name="Vývojový diagram: zpoždění 143"/>
          <p:cNvSpPr/>
          <p:nvPr/>
        </p:nvSpPr>
        <p:spPr>
          <a:xfrm>
            <a:off x="6858969" y="5753332"/>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5" name="Vývojový diagram: zpoždění 144"/>
          <p:cNvSpPr/>
          <p:nvPr/>
        </p:nvSpPr>
        <p:spPr>
          <a:xfrm flipH="1">
            <a:off x="6606090" y="5753332"/>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46" name="Prstenec 145">
            <a:hlinkClick r:id="rId29" action="ppaction://hlinksldjump"/>
          </p:cNvPr>
          <p:cNvSpPr/>
          <p:nvPr/>
        </p:nvSpPr>
        <p:spPr>
          <a:xfrm>
            <a:off x="7397272" y="5412632"/>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47" name="Vývojový diagram: zpoždění 146"/>
          <p:cNvSpPr/>
          <p:nvPr/>
        </p:nvSpPr>
        <p:spPr>
          <a:xfrm>
            <a:off x="7935574" y="5736667"/>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8" name="Vývojový diagram: zpoždění 147"/>
          <p:cNvSpPr/>
          <p:nvPr/>
        </p:nvSpPr>
        <p:spPr>
          <a:xfrm flipH="1">
            <a:off x="7682695" y="5736667"/>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49" name="Prstenec 148">
            <a:hlinkClick r:id="rId30" action="ppaction://hlinksldjump"/>
          </p:cNvPr>
          <p:cNvSpPr/>
          <p:nvPr/>
        </p:nvSpPr>
        <p:spPr>
          <a:xfrm>
            <a:off x="1008721" y="5429296"/>
            <a:ext cx="1076605" cy="1036375"/>
          </a:xfrm>
          <a:prstGeom prst="don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50" name="Vývojový diagram: zpoždění 149"/>
          <p:cNvSpPr/>
          <p:nvPr/>
        </p:nvSpPr>
        <p:spPr>
          <a:xfrm>
            <a:off x="1547023" y="5753331"/>
            <a:ext cx="250272" cy="411982"/>
          </a:xfrm>
          <a:prstGeom prst="flowChartDelay">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1" name="Vývojový diagram: zpoždění 150"/>
          <p:cNvSpPr/>
          <p:nvPr/>
        </p:nvSpPr>
        <p:spPr>
          <a:xfrm flipH="1">
            <a:off x="1294144" y="5753331"/>
            <a:ext cx="252877" cy="411982"/>
          </a:xfrm>
          <a:prstGeom prst="flowChartDelay">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2" name="TextovéPole 1"/>
          <p:cNvSpPr txBox="1"/>
          <p:nvPr/>
        </p:nvSpPr>
        <p:spPr>
          <a:xfrm>
            <a:off x="4579321" y="80062"/>
            <a:ext cx="226742" cy="369332"/>
          </a:xfrm>
          <a:prstGeom prst="rect">
            <a:avLst/>
          </a:prstGeom>
          <a:noFill/>
        </p:spPr>
        <p:txBody>
          <a:bodyPr wrap="square" rtlCol="0">
            <a:spAutoFit/>
          </a:bodyPr>
          <a:lstStyle/>
          <a:p>
            <a:pPr algn="ctr"/>
            <a:r>
              <a:rPr lang="cs-CZ" dirty="0" smtClean="0"/>
              <a:t>1</a:t>
            </a:r>
            <a:endParaRPr lang="cs-CZ" dirty="0"/>
          </a:p>
        </p:txBody>
      </p:sp>
      <p:sp>
        <p:nvSpPr>
          <p:cNvPr id="152" name="TextovéPole 151">
            <a:hlinkClick r:id="rId3" action="ppaction://hlinksldjump"/>
          </p:cNvPr>
          <p:cNvSpPr txBox="1"/>
          <p:nvPr/>
        </p:nvSpPr>
        <p:spPr>
          <a:xfrm>
            <a:off x="4005254" y="944158"/>
            <a:ext cx="226742" cy="369332"/>
          </a:xfrm>
          <a:prstGeom prst="rect">
            <a:avLst/>
          </a:prstGeom>
          <a:noFill/>
        </p:spPr>
        <p:txBody>
          <a:bodyPr wrap="square" rtlCol="0">
            <a:spAutoFit/>
          </a:bodyPr>
          <a:lstStyle/>
          <a:p>
            <a:pPr algn="ctr"/>
            <a:r>
              <a:rPr lang="cs-CZ" dirty="0" smtClean="0"/>
              <a:t>2</a:t>
            </a:r>
            <a:endParaRPr lang="cs-CZ" dirty="0"/>
          </a:p>
        </p:txBody>
      </p:sp>
      <p:sp>
        <p:nvSpPr>
          <p:cNvPr id="153" name="TextovéPole 152">
            <a:hlinkClick r:id="rId5" action="ppaction://hlinksldjump"/>
          </p:cNvPr>
          <p:cNvSpPr txBox="1"/>
          <p:nvPr/>
        </p:nvSpPr>
        <p:spPr>
          <a:xfrm>
            <a:off x="5117623" y="948020"/>
            <a:ext cx="226742" cy="369332"/>
          </a:xfrm>
          <a:prstGeom prst="rect">
            <a:avLst/>
          </a:prstGeom>
          <a:noFill/>
        </p:spPr>
        <p:txBody>
          <a:bodyPr wrap="square" rtlCol="0">
            <a:spAutoFit/>
          </a:bodyPr>
          <a:lstStyle/>
          <a:p>
            <a:pPr algn="ctr"/>
            <a:r>
              <a:rPr lang="cs-CZ" dirty="0" smtClean="0"/>
              <a:t>3</a:t>
            </a:r>
            <a:endParaRPr lang="cs-CZ" dirty="0"/>
          </a:p>
        </p:txBody>
      </p:sp>
      <p:sp>
        <p:nvSpPr>
          <p:cNvPr id="154" name="TextovéPole 153"/>
          <p:cNvSpPr txBox="1"/>
          <p:nvPr/>
        </p:nvSpPr>
        <p:spPr>
          <a:xfrm>
            <a:off x="3496819" y="1829326"/>
            <a:ext cx="226742" cy="369332"/>
          </a:xfrm>
          <a:prstGeom prst="rect">
            <a:avLst/>
          </a:prstGeom>
          <a:noFill/>
        </p:spPr>
        <p:txBody>
          <a:bodyPr wrap="square" rtlCol="0">
            <a:spAutoFit/>
          </a:bodyPr>
          <a:lstStyle/>
          <a:p>
            <a:pPr algn="ctr"/>
            <a:r>
              <a:rPr lang="cs-CZ" dirty="0" smtClean="0"/>
              <a:t>4</a:t>
            </a:r>
            <a:endParaRPr lang="cs-CZ" dirty="0"/>
          </a:p>
        </p:txBody>
      </p:sp>
      <p:sp>
        <p:nvSpPr>
          <p:cNvPr id="155" name="TextovéPole 154"/>
          <p:cNvSpPr txBox="1"/>
          <p:nvPr/>
        </p:nvSpPr>
        <p:spPr>
          <a:xfrm>
            <a:off x="4557890" y="1819741"/>
            <a:ext cx="226742" cy="369332"/>
          </a:xfrm>
          <a:prstGeom prst="rect">
            <a:avLst/>
          </a:prstGeom>
          <a:noFill/>
        </p:spPr>
        <p:txBody>
          <a:bodyPr wrap="square" rtlCol="0">
            <a:spAutoFit/>
          </a:bodyPr>
          <a:lstStyle/>
          <a:p>
            <a:pPr algn="ctr"/>
            <a:r>
              <a:rPr lang="cs-CZ" dirty="0" smtClean="0"/>
              <a:t>5</a:t>
            </a:r>
            <a:endParaRPr lang="cs-CZ" dirty="0"/>
          </a:p>
        </p:txBody>
      </p:sp>
      <p:sp>
        <p:nvSpPr>
          <p:cNvPr id="156" name="TextovéPole 155">
            <a:hlinkClick r:id="rId8" action="ppaction://hlinksldjump"/>
          </p:cNvPr>
          <p:cNvSpPr txBox="1"/>
          <p:nvPr/>
        </p:nvSpPr>
        <p:spPr>
          <a:xfrm>
            <a:off x="5656033" y="1808254"/>
            <a:ext cx="226742" cy="369332"/>
          </a:xfrm>
          <a:prstGeom prst="rect">
            <a:avLst/>
          </a:prstGeom>
          <a:noFill/>
        </p:spPr>
        <p:txBody>
          <a:bodyPr wrap="square" rtlCol="0">
            <a:spAutoFit/>
          </a:bodyPr>
          <a:lstStyle/>
          <a:p>
            <a:pPr algn="ctr"/>
            <a:r>
              <a:rPr lang="cs-CZ" dirty="0" smtClean="0"/>
              <a:t>6</a:t>
            </a:r>
            <a:endParaRPr lang="cs-CZ" dirty="0"/>
          </a:p>
        </p:txBody>
      </p:sp>
      <p:sp>
        <p:nvSpPr>
          <p:cNvPr id="157" name="TextovéPole 156"/>
          <p:cNvSpPr txBox="1"/>
          <p:nvPr/>
        </p:nvSpPr>
        <p:spPr>
          <a:xfrm>
            <a:off x="2995800" y="2671483"/>
            <a:ext cx="226742" cy="369332"/>
          </a:xfrm>
          <a:prstGeom prst="rect">
            <a:avLst/>
          </a:prstGeom>
          <a:noFill/>
        </p:spPr>
        <p:txBody>
          <a:bodyPr wrap="square" rtlCol="0">
            <a:spAutoFit/>
          </a:bodyPr>
          <a:lstStyle/>
          <a:p>
            <a:pPr algn="ctr"/>
            <a:r>
              <a:rPr lang="cs-CZ" dirty="0" smtClean="0"/>
              <a:t>7</a:t>
            </a:r>
            <a:endParaRPr lang="cs-CZ" dirty="0"/>
          </a:p>
        </p:txBody>
      </p:sp>
      <p:sp>
        <p:nvSpPr>
          <p:cNvPr id="158" name="TextovéPole 157">
            <a:hlinkClick r:id="rId9" action="ppaction://hlinksldjump"/>
          </p:cNvPr>
          <p:cNvSpPr txBox="1"/>
          <p:nvPr/>
        </p:nvSpPr>
        <p:spPr>
          <a:xfrm>
            <a:off x="4044181" y="2683322"/>
            <a:ext cx="226742" cy="369332"/>
          </a:xfrm>
          <a:prstGeom prst="rect">
            <a:avLst/>
          </a:prstGeom>
          <a:noFill/>
        </p:spPr>
        <p:txBody>
          <a:bodyPr wrap="square" rtlCol="0">
            <a:spAutoFit/>
          </a:bodyPr>
          <a:lstStyle/>
          <a:p>
            <a:pPr algn="ctr"/>
            <a:r>
              <a:rPr lang="cs-CZ" dirty="0" smtClean="0"/>
              <a:t>8</a:t>
            </a:r>
            <a:endParaRPr lang="cs-CZ" dirty="0"/>
          </a:p>
        </p:txBody>
      </p:sp>
      <p:sp>
        <p:nvSpPr>
          <p:cNvPr id="159" name="TextovéPole 158">
            <a:hlinkClick r:id="rId11" action="ppaction://hlinksldjump"/>
          </p:cNvPr>
          <p:cNvSpPr txBox="1"/>
          <p:nvPr/>
        </p:nvSpPr>
        <p:spPr>
          <a:xfrm>
            <a:off x="5125064" y="2683322"/>
            <a:ext cx="226742" cy="369332"/>
          </a:xfrm>
          <a:prstGeom prst="rect">
            <a:avLst/>
          </a:prstGeom>
          <a:noFill/>
        </p:spPr>
        <p:txBody>
          <a:bodyPr wrap="square" rtlCol="0">
            <a:spAutoFit/>
          </a:bodyPr>
          <a:lstStyle/>
          <a:p>
            <a:pPr algn="ctr"/>
            <a:r>
              <a:rPr lang="cs-CZ" dirty="0" smtClean="0"/>
              <a:t>9</a:t>
            </a:r>
            <a:endParaRPr lang="cs-CZ" dirty="0"/>
          </a:p>
        </p:txBody>
      </p:sp>
      <p:sp>
        <p:nvSpPr>
          <p:cNvPr id="160" name="TextovéPole 159">
            <a:hlinkClick r:id="rId12" action="ppaction://hlinksldjump"/>
          </p:cNvPr>
          <p:cNvSpPr txBox="1"/>
          <p:nvPr/>
        </p:nvSpPr>
        <p:spPr>
          <a:xfrm>
            <a:off x="6041824" y="2671483"/>
            <a:ext cx="493951" cy="369332"/>
          </a:xfrm>
          <a:prstGeom prst="rect">
            <a:avLst/>
          </a:prstGeom>
          <a:noFill/>
        </p:spPr>
        <p:txBody>
          <a:bodyPr wrap="square" rtlCol="0">
            <a:spAutoFit/>
          </a:bodyPr>
          <a:lstStyle/>
          <a:p>
            <a:pPr algn="ctr"/>
            <a:r>
              <a:rPr lang="cs-CZ" dirty="0" smtClean="0"/>
              <a:t>10</a:t>
            </a:r>
            <a:endParaRPr lang="cs-CZ" dirty="0"/>
          </a:p>
        </p:txBody>
      </p:sp>
      <p:sp>
        <p:nvSpPr>
          <p:cNvPr id="161" name="TextovéPole 160">
            <a:hlinkClick r:id="rId13" action="ppaction://hlinksldjump"/>
          </p:cNvPr>
          <p:cNvSpPr txBox="1"/>
          <p:nvPr/>
        </p:nvSpPr>
        <p:spPr>
          <a:xfrm>
            <a:off x="2351769" y="3580724"/>
            <a:ext cx="503151" cy="369332"/>
          </a:xfrm>
          <a:prstGeom prst="rect">
            <a:avLst/>
          </a:prstGeom>
          <a:noFill/>
        </p:spPr>
        <p:txBody>
          <a:bodyPr wrap="square" rtlCol="0">
            <a:spAutoFit/>
          </a:bodyPr>
          <a:lstStyle/>
          <a:p>
            <a:pPr algn="ctr"/>
            <a:r>
              <a:rPr lang="cs-CZ" dirty="0" smtClean="0"/>
              <a:t>11</a:t>
            </a:r>
            <a:endParaRPr lang="cs-CZ" dirty="0"/>
          </a:p>
        </p:txBody>
      </p:sp>
      <p:sp>
        <p:nvSpPr>
          <p:cNvPr id="162" name="TextovéPole 161">
            <a:hlinkClick r:id="rId14" action="ppaction://hlinksldjump"/>
          </p:cNvPr>
          <p:cNvSpPr txBox="1"/>
          <p:nvPr/>
        </p:nvSpPr>
        <p:spPr>
          <a:xfrm>
            <a:off x="3298403" y="3574278"/>
            <a:ext cx="556298" cy="369332"/>
          </a:xfrm>
          <a:prstGeom prst="rect">
            <a:avLst/>
          </a:prstGeom>
          <a:noFill/>
        </p:spPr>
        <p:txBody>
          <a:bodyPr wrap="square" rtlCol="0">
            <a:spAutoFit/>
          </a:bodyPr>
          <a:lstStyle/>
          <a:p>
            <a:pPr algn="ctr"/>
            <a:r>
              <a:rPr lang="cs-CZ" dirty="0" smtClean="0"/>
              <a:t>12</a:t>
            </a:r>
            <a:endParaRPr lang="cs-CZ" dirty="0"/>
          </a:p>
        </p:txBody>
      </p:sp>
      <p:sp>
        <p:nvSpPr>
          <p:cNvPr id="163" name="TextovéPole 162">
            <a:hlinkClick r:id="rId15" action="ppaction://hlinksldjump"/>
          </p:cNvPr>
          <p:cNvSpPr txBox="1"/>
          <p:nvPr/>
        </p:nvSpPr>
        <p:spPr>
          <a:xfrm>
            <a:off x="4483815" y="3550610"/>
            <a:ext cx="503151" cy="369332"/>
          </a:xfrm>
          <a:prstGeom prst="rect">
            <a:avLst/>
          </a:prstGeom>
          <a:noFill/>
        </p:spPr>
        <p:txBody>
          <a:bodyPr wrap="square" rtlCol="0">
            <a:spAutoFit/>
          </a:bodyPr>
          <a:lstStyle/>
          <a:p>
            <a:pPr algn="ctr"/>
            <a:r>
              <a:rPr lang="cs-CZ" dirty="0" smtClean="0"/>
              <a:t>13</a:t>
            </a:r>
            <a:endParaRPr lang="cs-CZ" dirty="0"/>
          </a:p>
        </p:txBody>
      </p:sp>
      <p:sp>
        <p:nvSpPr>
          <p:cNvPr id="164" name="TextovéPole 163">
            <a:hlinkClick r:id="rId16" action="ppaction://hlinksldjump"/>
          </p:cNvPr>
          <p:cNvSpPr txBox="1"/>
          <p:nvPr/>
        </p:nvSpPr>
        <p:spPr>
          <a:xfrm>
            <a:off x="5504760" y="3562997"/>
            <a:ext cx="563028" cy="369332"/>
          </a:xfrm>
          <a:prstGeom prst="rect">
            <a:avLst/>
          </a:prstGeom>
          <a:noFill/>
        </p:spPr>
        <p:txBody>
          <a:bodyPr wrap="square" rtlCol="0">
            <a:spAutoFit/>
          </a:bodyPr>
          <a:lstStyle/>
          <a:p>
            <a:pPr algn="ctr"/>
            <a:r>
              <a:rPr lang="cs-CZ" dirty="0" smtClean="0"/>
              <a:t>14</a:t>
            </a:r>
            <a:endParaRPr lang="cs-CZ" dirty="0"/>
          </a:p>
        </p:txBody>
      </p:sp>
      <p:sp>
        <p:nvSpPr>
          <p:cNvPr id="165" name="TextovéPole 164">
            <a:hlinkClick r:id="rId17" action="ppaction://hlinksldjump"/>
          </p:cNvPr>
          <p:cNvSpPr txBox="1"/>
          <p:nvPr/>
        </p:nvSpPr>
        <p:spPr>
          <a:xfrm>
            <a:off x="6584716" y="3560122"/>
            <a:ext cx="448330" cy="369332"/>
          </a:xfrm>
          <a:prstGeom prst="rect">
            <a:avLst/>
          </a:prstGeom>
          <a:noFill/>
        </p:spPr>
        <p:txBody>
          <a:bodyPr wrap="square" rtlCol="0">
            <a:spAutoFit/>
          </a:bodyPr>
          <a:lstStyle/>
          <a:p>
            <a:pPr algn="ctr"/>
            <a:r>
              <a:rPr lang="cs-CZ" dirty="0" smtClean="0"/>
              <a:t>15</a:t>
            </a:r>
            <a:endParaRPr lang="cs-CZ" dirty="0"/>
          </a:p>
        </p:txBody>
      </p:sp>
      <p:sp>
        <p:nvSpPr>
          <p:cNvPr id="166" name="TextovéPole 165">
            <a:hlinkClick r:id="rId18" action="ppaction://hlinksldjump"/>
          </p:cNvPr>
          <p:cNvSpPr txBox="1"/>
          <p:nvPr/>
        </p:nvSpPr>
        <p:spPr>
          <a:xfrm>
            <a:off x="1832449" y="4459972"/>
            <a:ext cx="452707" cy="369332"/>
          </a:xfrm>
          <a:prstGeom prst="rect">
            <a:avLst/>
          </a:prstGeom>
          <a:noFill/>
        </p:spPr>
        <p:txBody>
          <a:bodyPr wrap="square" rtlCol="0">
            <a:spAutoFit/>
          </a:bodyPr>
          <a:lstStyle/>
          <a:p>
            <a:pPr algn="ctr"/>
            <a:r>
              <a:rPr lang="cs-CZ" dirty="0" smtClean="0"/>
              <a:t>16</a:t>
            </a:r>
            <a:endParaRPr lang="cs-CZ" dirty="0"/>
          </a:p>
        </p:txBody>
      </p:sp>
      <p:sp>
        <p:nvSpPr>
          <p:cNvPr id="167" name="TextovéPole 166">
            <a:hlinkClick r:id="rId19" action="ppaction://hlinksldjump"/>
          </p:cNvPr>
          <p:cNvSpPr txBox="1"/>
          <p:nvPr/>
        </p:nvSpPr>
        <p:spPr>
          <a:xfrm>
            <a:off x="2924630" y="4457128"/>
            <a:ext cx="436641" cy="369332"/>
          </a:xfrm>
          <a:prstGeom prst="rect">
            <a:avLst/>
          </a:prstGeom>
          <a:noFill/>
        </p:spPr>
        <p:txBody>
          <a:bodyPr wrap="square" rtlCol="0">
            <a:spAutoFit/>
          </a:bodyPr>
          <a:lstStyle/>
          <a:p>
            <a:pPr algn="ctr"/>
            <a:r>
              <a:rPr lang="cs-CZ" dirty="0" smtClean="0"/>
              <a:t>17</a:t>
            </a:r>
            <a:endParaRPr lang="cs-CZ" dirty="0"/>
          </a:p>
        </p:txBody>
      </p:sp>
      <p:sp>
        <p:nvSpPr>
          <p:cNvPr id="168" name="TextovéPole 167">
            <a:hlinkClick r:id="rId20" action="ppaction://hlinksldjump"/>
          </p:cNvPr>
          <p:cNvSpPr txBox="1"/>
          <p:nvPr/>
        </p:nvSpPr>
        <p:spPr>
          <a:xfrm>
            <a:off x="3958935" y="4471115"/>
            <a:ext cx="510305" cy="369332"/>
          </a:xfrm>
          <a:prstGeom prst="rect">
            <a:avLst/>
          </a:prstGeom>
          <a:noFill/>
        </p:spPr>
        <p:txBody>
          <a:bodyPr wrap="square" rtlCol="0">
            <a:spAutoFit/>
          </a:bodyPr>
          <a:lstStyle/>
          <a:p>
            <a:pPr algn="ctr"/>
            <a:r>
              <a:rPr lang="cs-CZ" dirty="0" smtClean="0"/>
              <a:t>18</a:t>
            </a:r>
            <a:endParaRPr lang="cs-CZ" dirty="0"/>
          </a:p>
        </p:txBody>
      </p:sp>
      <p:sp>
        <p:nvSpPr>
          <p:cNvPr id="169" name="TextovéPole 168">
            <a:hlinkClick r:id="rId21" action="ppaction://hlinksldjump"/>
          </p:cNvPr>
          <p:cNvSpPr txBox="1"/>
          <p:nvPr/>
        </p:nvSpPr>
        <p:spPr>
          <a:xfrm>
            <a:off x="4991183" y="4488250"/>
            <a:ext cx="513577" cy="369332"/>
          </a:xfrm>
          <a:prstGeom prst="rect">
            <a:avLst/>
          </a:prstGeom>
          <a:noFill/>
        </p:spPr>
        <p:txBody>
          <a:bodyPr wrap="square" rtlCol="0">
            <a:spAutoFit/>
          </a:bodyPr>
          <a:lstStyle/>
          <a:p>
            <a:pPr algn="ctr"/>
            <a:r>
              <a:rPr lang="cs-CZ" dirty="0" smtClean="0"/>
              <a:t>19</a:t>
            </a:r>
            <a:endParaRPr lang="cs-CZ" dirty="0"/>
          </a:p>
        </p:txBody>
      </p:sp>
      <p:sp>
        <p:nvSpPr>
          <p:cNvPr id="170" name="TextovéPole 169">
            <a:hlinkClick r:id="rId22" action="ppaction://hlinksldjump"/>
          </p:cNvPr>
          <p:cNvSpPr txBox="1"/>
          <p:nvPr/>
        </p:nvSpPr>
        <p:spPr>
          <a:xfrm>
            <a:off x="6133111" y="4481320"/>
            <a:ext cx="437828" cy="369332"/>
          </a:xfrm>
          <a:prstGeom prst="rect">
            <a:avLst/>
          </a:prstGeom>
          <a:noFill/>
        </p:spPr>
        <p:txBody>
          <a:bodyPr wrap="square" rtlCol="0">
            <a:spAutoFit/>
          </a:bodyPr>
          <a:lstStyle/>
          <a:p>
            <a:pPr algn="ctr"/>
            <a:r>
              <a:rPr lang="cs-CZ" dirty="0" smtClean="0"/>
              <a:t>20</a:t>
            </a:r>
            <a:endParaRPr lang="cs-CZ" dirty="0"/>
          </a:p>
        </p:txBody>
      </p:sp>
      <p:sp>
        <p:nvSpPr>
          <p:cNvPr id="171" name="TextovéPole 170">
            <a:hlinkClick r:id="rId23" action="ppaction://hlinksldjump"/>
          </p:cNvPr>
          <p:cNvSpPr txBox="1"/>
          <p:nvPr/>
        </p:nvSpPr>
        <p:spPr>
          <a:xfrm>
            <a:off x="7118426" y="4468496"/>
            <a:ext cx="564269" cy="369332"/>
          </a:xfrm>
          <a:prstGeom prst="rect">
            <a:avLst/>
          </a:prstGeom>
          <a:noFill/>
        </p:spPr>
        <p:txBody>
          <a:bodyPr wrap="square" rtlCol="0">
            <a:spAutoFit/>
          </a:bodyPr>
          <a:lstStyle/>
          <a:p>
            <a:pPr algn="ctr"/>
            <a:r>
              <a:rPr lang="cs-CZ" dirty="0" smtClean="0"/>
              <a:t>21</a:t>
            </a:r>
            <a:endParaRPr lang="cs-CZ" dirty="0"/>
          </a:p>
        </p:txBody>
      </p:sp>
      <p:sp>
        <p:nvSpPr>
          <p:cNvPr id="172" name="TextovéPole 171">
            <a:hlinkClick r:id="rId30" action="ppaction://hlinksldjump"/>
          </p:cNvPr>
          <p:cNvSpPr txBox="1"/>
          <p:nvPr/>
        </p:nvSpPr>
        <p:spPr>
          <a:xfrm>
            <a:off x="1294144" y="5393232"/>
            <a:ext cx="538305" cy="369332"/>
          </a:xfrm>
          <a:prstGeom prst="rect">
            <a:avLst/>
          </a:prstGeom>
          <a:noFill/>
        </p:spPr>
        <p:txBody>
          <a:bodyPr wrap="square" rtlCol="0">
            <a:spAutoFit/>
          </a:bodyPr>
          <a:lstStyle/>
          <a:p>
            <a:pPr algn="ctr"/>
            <a:r>
              <a:rPr lang="cs-CZ" dirty="0" smtClean="0"/>
              <a:t>22</a:t>
            </a:r>
            <a:endParaRPr lang="cs-CZ" dirty="0"/>
          </a:p>
        </p:txBody>
      </p:sp>
      <p:sp>
        <p:nvSpPr>
          <p:cNvPr id="173" name="TextovéPole 172">
            <a:hlinkClick r:id="rId24" action="ppaction://hlinksldjump"/>
          </p:cNvPr>
          <p:cNvSpPr txBox="1"/>
          <p:nvPr/>
        </p:nvSpPr>
        <p:spPr>
          <a:xfrm>
            <a:off x="2335598" y="5327919"/>
            <a:ext cx="512694" cy="369332"/>
          </a:xfrm>
          <a:prstGeom prst="rect">
            <a:avLst/>
          </a:prstGeom>
          <a:noFill/>
        </p:spPr>
        <p:txBody>
          <a:bodyPr wrap="square" rtlCol="0">
            <a:spAutoFit/>
          </a:bodyPr>
          <a:lstStyle/>
          <a:p>
            <a:pPr algn="ctr"/>
            <a:r>
              <a:rPr lang="cs-CZ" dirty="0" smtClean="0"/>
              <a:t>23</a:t>
            </a:r>
            <a:endParaRPr lang="cs-CZ" dirty="0"/>
          </a:p>
        </p:txBody>
      </p:sp>
      <p:sp>
        <p:nvSpPr>
          <p:cNvPr id="174" name="TextovéPole 173">
            <a:hlinkClick r:id="rId25" action="ppaction://hlinksldjump"/>
          </p:cNvPr>
          <p:cNvSpPr txBox="1"/>
          <p:nvPr/>
        </p:nvSpPr>
        <p:spPr>
          <a:xfrm>
            <a:off x="3459893" y="5376784"/>
            <a:ext cx="424107" cy="369332"/>
          </a:xfrm>
          <a:prstGeom prst="rect">
            <a:avLst/>
          </a:prstGeom>
          <a:noFill/>
        </p:spPr>
        <p:txBody>
          <a:bodyPr wrap="square" rtlCol="0">
            <a:spAutoFit/>
          </a:bodyPr>
          <a:lstStyle/>
          <a:p>
            <a:pPr algn="ctr"/>
            <a:r>
              <a:rPr lang="cs-CZ" dirty="0" smtClean="0"/>
              <a:t>24</a:t>
            </a:r>
            <a:endParaRPr lang="cs-CZ" dirty="0"/>
          </a:p>
        </p:txBody>
      </p:sp>
      <p:sp>
        <p:nvSpPr>
          <p:cNvPr id="175" name="TextovéPole 174">
            <a:hlinkClick r:id="rId26" action="ppaction://hlinksldjump"/>
          </p:cNvPr>
          <p:cNvSpPr txBox="1"/>
          <p:nvPr/>
        </p:nvSpPr>
        <p:spPr>
          <a:xfrm>
            <a:off x="4517122" y="5355497"/>
            <a:ext cx="440937" cy="369332"/>
          </a:xfrm>
          <a:prstGeom prst="rect">
            <a:avLst/>
          </a:prstGeom>
          <a:noFill/>
        </p:spPr>
        <p:txBody>
          <a:bodyPr wrap="square" rtlCol="0">
            <a:spAutoFit/>
          </a:bodyPr>
          <a:lstStyle/>
          <a:p>
            <a:pPr algn="ctr"/>
            <a:r>
              <a:rPr lang="cs-CZ" dirty="0" smtClean="0"/>
              <a:t>25</a:t>
            </a:r>
            <a:endParaRPr lang="cs-CZ" dirty="0"/>
          </a:p>
        </p:txBody>
      </p:sp>
      <p:sp>
        <p:nvSpPr>
          <p:cNvPr id="176" name="TextovéPole 175">
            <a:hlinkClick r:id="rId27" action="ppaction://hlinksldjump"/>
          </p:cNvPr>
          <p:cNvSpPr txBox="1"/>
          <p:nvPr/>
        </p:nvSpPr>
        <p:spPr>
          <a:xfrm>
            <a:off x="5564246" y="5393232"/>
            <a:ext cx="503542" cy="369332"/>
          </a:xfrm>
          <a:prstGeom prst="rect">
            <a:avLst/>
          </a:prstGeom>
          <a:noFill/>
        </p:spPr>
        <p:txBody>
          <a:bodyPr wrap="square" rtlCol="0">
            <a:spAutoFit/>
          </a:bodyPr>
          <a:lstStyle/>
          <a:p>
            <a:pPr algn="ctr"/>
            <a:r>
              <a:rPr lang="cs-CZ" dirty="0" smtClean="0"/>
              <a:t>26</a:t>
            </a:r>
            <a:endParaRPr lang="cs-CZ" dirty="0"/>
          </a:p>
        </p:txBody>
      </p:sp>
      <p:sp>
        <p:nvSpPr>
          <p:cNvPr id="177" name="TextovéPole 176">
            <a:hlinkClick r:id="rId28" action="ppaction://hlinksldjump"/>
          </p:cNvPr>
          <p:cNvSpPr txBox="1"/>
          <p:nvPr/>
        </p:nvSpPr>
        <p:spPr>
          <a:xfrm>
            <a:off x="6611171" y="5376784"/>
            <a:ext cx="512336" cy="369332"/>
          </a:xfrm>
          <a:prstGeom prst="rect">
            <a:avLst/>
          </a:prstGeom>
          <a:noFill/>
        </p:spPr>
        <p:txBody>
          <a:bodyPr wrap="square" rtlCol="0">
            <a:spAutoFit/>
          </a:bodyPr>
          <a:lstStyle/>
          <a:p>
            <a:pPr algn="ctr"/>
            <a:r>
              <a:rPr lang="cs-CZ" dirty="0" smtClean="0"/>
              <a:t>27</a:t>
            </a:r>
            <a:endParaRPr lang="cs-CZ" dirty="0"/>
          </a:p>
        </p:txBody>
      </p:sp>
      <p:sp>
        <p:nvSpPr>
          <p:cNvPr id="178" name="TextovéPole 177">
            <a:hlinkClick r:id="rId29" action="ppaction://hlinksldjump"/>
          </p:cNvPr>
          <p:cNvSpPr txBox="1"/>
          <p:nvPr/>
        </p:nvSpPr>
        <p:spPr>
          <a:xfrm>
            <a:off x="7682695" y="5355497"/>
            <a:ext cx="503150" cy="369332"/>
          </a:xfrm>
          <a:prstGeom prst="rect">
            <a:avLst/>
          </a:prstGeom>
          <a:noFill/>
        </p:spPr>
        <p:txBody>
          <a:bodyPr wrap="square" rtlCol="0">
            <a:spAutoFit/>
          </a:bodyPr>
          <a:lstStyle/>
          <a:p>
            <a:pPr algn="ctr"/>
            <a:r>
              <a:rPr lang="cs-CZ" dirty="0" smtClean="0"/>
              <a:t>28</a:t>
            </a:r>
            <a:endParaRPr lang="cs-CZ" dirty="0"/>
          </a:p>
        </p:txBody>
      </p:sp>
    </p:spTree>
    <p:extLst>
      <p:ext uri="{BB962C8B-B14F-4D97-AF65-F5344CB8AC3E}">
        <p14:creationId xmlns:p14="http://schemas.microsoft.com/office/powerpoint/2010/main" val="22893665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3"/>
                    </p:tgtEl>
                  </p:cond>
                </p:stCondLst>
                <p:endSync evt="end" delay="0">
                  <p:rtn val="all"/>
                </p:endSync>
                <p:childTnLst>
                  <p:par>
                    <p:cTn id="3" fill="hold">
                      <p:stCondLst>
                        <p:cond delay="0"/>
                      </p:stCondLst>
                      <p:childTnLst>
                        <p:par>
                          <p:cTn id="4" fill="hold">
                            <p:stCondLst>
                              <p:cond delay="0"/>
                            </p:stCondLst>
                            <p:childTnLst>
                              <p:par>
                                <p:cTn id="5" presetID="19" presetClass="emph" presetSubtype="0" fill="hold" grpId="0" nodeType="clickEffect">
                                  <p:stCondLst>
                                    <p:cond delay="0"/>
                                  </p:stCondLst>
                                  <p:childTnLst>
                                    <p:animClr clrSpc="rgb" dir="cw">
                                      <p:cBhvr override="childStyle">
                                        <p:cTn id="6" dur="500" fill="hold"/>
                                        <p:tgtEl>
                                          <p:spTgt spid="56"/>
                                        </p:tgtEl>
                                        <p:attrNameLst>
                                          <p:attrName>style.color</p:attrName>
                                        </p:attrNameLst>
                                      </p:cBhvr>
                                      <p:to>
                                        <a:srgbClr val="FF0000"/>
                                      </p:to>
                                    </p:animClr>
                                    <p:animClr clrSpc="rgb" dir="cw">
                                      <p:cBhvr>
                                        <p:cTn id="7" dur="500" fill="hold"/>
                                        <p:tgtEl>
                                          <p:spTgt spid="56"/>
                                        </p:tgtEl>
                                        <p:attrNameLst>
                                          <p:attrName>fillcolor</p:attrName>
                                        </p:attrNameLst>
                                      </p:cBhvr>
                                      <p:to>
                                        <a:srgbClr val="FF0000"/>
                                      </p:to>
                                    </p:animClr>
                                    <p:set>
                                      <p:cBhvr>
                                        <p:cTn id="8" dur="500" fill="hold"/>
                                        <p:tgtEl>
                                          <p:spTgt spid="56"/>
                                        </p:tgtEl>
                                        <p:attrNameLst>
                                          <p:attrName>fill.type</p:attrName>
                                        </p:attrNameLst>
                                      </p:cBhvr>
                                      <p:to>
                                        <p:strVal val="solid"/>
                                      </p:to>
                                    </p:set>
                                    <p:set>
                                      <p:cBhvr>
                                        <p:cTn id="9" dur="500" fill="hold"/>
                                        <p:tgtEl>
                                          <p:spTgt spid="56"/>
                                        </p:tgtEl>
                                        <p:attrNameLst>
                                          <p:attrName>fill.on</p:attrName>
                                        </p:attrNameLst>
                                      </p:cBhvr>
                                      <p:to>
                                        <p:strVal val="true"/>
                                      </p:to>
                                    </p:set>
                                  </p:childTnLst>
                                </p:cTn>
                              </p:par>
                            </p:childTnLst>
                          </p:cTn>
                        </p:par>
                      </p:childTnLst>
                    </p:cTn>
                  </p:par>
                </p:childTnLst>
              </p:cTn>
              <p:nextCondLst>
                <p:cond evt="onClick" delay="0">
                  <p:tgtEl>
                    <p:spTgt spid="63"/>
                  </p:tgtEl>
                </p:cond>
              </p:nextCondLst>
            </p:seq>
            <p:seq concurrent="1" nextAc="seek">
              <p:cTn id="10" restart="whenNotActive" fill="hold" evtFilter="cancelBubble" nodeType="interactiveSeq">
                <p:stCondLst>
                  <p:cond evt="onClick" delay="0">
                    <p:tgtEl>
                      <p:spTgt spid="62"/>
                    </p:tgtEl>
                  </p:cond>
                </p:stCondLst>
                <p:endSync evt="end" delay="0">
                  <p:rtn val="all"/>
                </p:endSync>
                <p:childTnLst>
                  <p:par>
                    <p:cTn id="11" fill="hold">
                      <p:stCondLst>
                        <p:cond delay="0"/>
                      </p:stCondLst>
                      <p:childTnLst>
                        <p:par>
                          <p:cTn id="12" fill="hold">
                            <p:stCondLst>
                              <p:cond delay="0"/>
                            </p:stCondLst>
                            <p:childTnLst>
                              <p:par>
                                <p:cTn id="13" presetID="19" presetClass="emph" presetSubtype="0" fill="hold" grpId="1" nodeType="clickEffect">
                                  <p:stCondLst>
                                    <p:cond delay="0"/>
                                  </p:stCondLst>
                                  <p:childTnLst>
                                    <p:animClr clrSpc="rgb" dir="cw">
                                      <p:cBhvr override="childStyle">
                                        <p:cTn id="14" dur="500" fill="hold"/>
                                        <p:tgtEl>
                                          <p:spTgt spid="56"/>
                                        </p:tgtEl>
                                        <p:attrNameLst>
                                          <p:attrName>style.color</p:attrName>
                                        </p:attrNameLst>
                                      </p:cBhvr>
                                      <p:to>
                                        <a:srgbClr val="92D050"/>
                                      </p:to>
                                    </p:animClr>
                                    <p:animClr clrSpc="rgb" dir="cw">
                                      <p:cBhvr>
                                        <p:cTn id="15" dur="500" fill="hold"/>
                                        <p:tgtEl>
                                          <p:spTgt spid="56"/>
                                        </p:tgtEl>
                                        <p:attrNameLst>
                                          <p:attrName>fillcolor</p:attrName>
                                        </p:attrNameLst>
                                      </p:cBhvr>
                                      <p:to>
                                        <a:srgbClr val="92D050"/>
                                      </p:to>
                                    </p:animClr>
                                    <p:set>
                                      <p:cBhvr>
                                        <p:cTn id="16" dur="500" fill="hold"/>
                                        <p:tgtEl>
                                          <p:spTgt spid="56"/>
                                        </p:tgtEl>
                                        <p:attrNameLst>
                                          <p:attrName>fill.type</p:attrName>
                                        </p:attrNameLst>
                                      </p:cBhvr>
                                      <p:to>
                                        <p:strVal val="solid"/>
                                      </p:to>
                                    </p:set>
                                    <p:set>
                                      <p:cBhvr>
                                        <p:cTn id="17" dur="500" fill="hold"/>
                                        <p:tgtEl>
                                          <p:spTgt spid="56"/>
                                        </p:tgtEl>
                                        <p:attrNameLst>
                                          <p:attrName>fill.on</p:attrName>
                                        </p:attrNameLst>
                                      </p:cBhvr>
                                      <p:to>
                                        <p:strVal val="true"/>
                                      </p:to>
                                    </p:set>
                                  </p:childTnLst>
                                </p:cTn>
                              </p:par>
                            </p:childTnLst>
                          </p:cTn>
                        </p:par>
                      </p:childTnLst>
                    </p:cTn>
                  </p:par>
                </p:childTnLst>
              </p:cTn>
              <p:nextCondLst>
                <p:cond evt="onClick" delay="0">
                  <p:tgtEl>
                    <p:spTgt spid="62"/>
                  </p:tgtEl>
                </p:cond>
              </p:nextCondLst>
            </p:seq>
            <p:seq concurrent="1" nextAc="seek">
              <p:cTn id="18" restart="whenNotActive" fill="hold" evtFilter="cancelBubble" nodeType="interactiveSeq">
                <p:stCondLst>
                  <p:cond evt="onClick" delay="0">
                    <p:tgtEl>
                      <p:spTgt spid="69"/>
                    </p:tgtEl>
                  </p:cond>
                </p:stCondLst>
                <p:endSync evt="end" delay="0">
                  <p:rtn val="all"/>
                </p:endSync>
                <p:childTnLst>
                  <p:par>
                    <p:cTn id="19" fill="hold">
                      <p:stCondLst>
                        <p:cond delay="0"/>
                      </p:stCondLst>
                      <p:childTnLst>
                        <p:par>
                          <p:cTn id="20" fill="hold">
                            <p:stCondLst>
                              <p:cond delay="0"/>
                            </p:stCondLst>
                            <p:childTnLst>
                              <p:par>
                                <p:cTn id="21" presetID="19" presetClass="emph" presetSubtype="0" fill="hold" grpId="0" nodeType="clickEffect">
                                  <p:stCondLst>
                                    <p:cond delay="0"/>
                                  </p:stCondLst>
                                  <p:childTnLst>
                                    <p:animClr clrSpc="rgb" dir="cw">
                                      <p:cBhvr override="childStyle">
                                        <p:cTn id="22" dur="500" fill="hold"/>
                                        <p:tgtEl>
                                          <p:spTgt spid="67"/>
                                        </p:tgtEl>
                                        <p:attrNameLst>
                                          <p:attrName>style.color</p:attrName>
                                        </p:attrNameLst>
                                      </p:cBhvr>
                                      <p:to>
                                        <a:srgbClr val="FF0000"/>
                                      </p:to>
                                    </p:animClr>
                                    <p:animClr clrSpc="rgb" dir="cw">
                                      <p:cBhvr>
                                        <p:cTn id="23" dur="500" fill="hold"/>
                                        <p:tgtEl>
                                          <p:spTgt spid="67"/>
                                        </p:tgtEl>
                                        <p:attrNameLst>
                                          <p:attrName>fillcolor</p:attrName>
                                        </p:attrNameLst>
                                      </p:cBhvr>
                                      <p:to>
                                        <a:srgbClr val="FF0000"/>
                                      </p:to>
                                    </p:animClr>
                                    <p:set>
                                      <p:cBhvr>
                                        <p:cTn id="24" dur="500" fill="hold"/>
                                        <p:tgtEl>
                                          <p:spTgt spid="67"/>
                                        </p:tgtEl>
                                        <p:attrNameLst>
                                          <p:attrName>fill.type</p:attrName>
                                        </p:attrNameLst>
                                      </p:cBhvr>
                                      <p:to>
                                        <p:strVal val="solid"/>
                                      </p:to>
                                    </p:set>
                                    <p:set>
                                      <p:cBhvr>
                                        <p:cTn id="25" dur="500" fill="hold"/>
                                        <p:tgtEl>
                                          <p:spTgt spid="67"/>
                                        </p:tgtEl>
                                        <p:attrNameLst>
                                          <p:attrName>fill.on</p:attrName>
                                        </p:attrNameLst>
                                      </p:cBhvr>
                                      <p:to>
                                        <p:strVal val="true"/>
                                      </p:to>
                                    </p:set>
                                  </p:childTnLst>
                                </p:cTn>
                              </p:par>
                            </p:childTnLst>
                          </p:cTn>
                        </p:par>
                      </p:childTnLst>
                    </p:cTn>
                  </p:par>
                </p:childTnLst>
              </p:cTn>
              <p:nextCondLst>
                <p:cond evt="onClick" delay="0">
                  <p:tgtEl>
                    <p:spTgt spid="69"/>
                  </p:tgtEl>
                </p:cond>
              </p:nextCondLst>
            </p:seq>
            <p:seq concurrent="1" nextAc="seek">
              <p:cTn id="26" restart="whenNotActive" fill="hold" evtFilter="cancelBubble" nodeType="interactiveSeq">
                <p:stCondLst>
                  <p:cond evt="onClick" delay="0">
                    <p:tgtEl>
                      <p:spTgt spid="68"/>
                    </p:tgtEl>
                  </p:cond>
                </p:stCondLst>
                <p:endSync evt="end" delay="0">
                  <p:rtn val="all"/>
                </p:endSync>
                <p:childTnLst>
                  <p:par>
                    <p:cTn id="27" fill="hold">
                      <p:stCondLst>
                        <p:cond delay="0"/>
                      </p:stCondLst>
                      <p:childTnLst>
                        <p:par>
                          <p:cTn id="28" fill="hold">
                            <p:stCondLst>
                              <p:cond delay="0"/>
                            </p:stCondLst>
                            <p:childTnLst>
                              <p:par>
                                <p:cTn id="29" presetID="19" presetClass="emph" presetSubtype="0" fill="hold" grpId="1" nodeType="clickEffect">
                                  <p:stCondLst>
                                    <p:cond delay="0"/>
                                  </p:stCondLst>
                                  <p:childTnLst>
                                    <p:animClr clrSpc="rgb" dir="cw">
                                      <p:cBhvr override="childStyle">
                                        <p:cTn id="30" dur="500" fill="hold"/>
                                        <p:tgtEl>
                                          <p:spTgt spid="67"/>
                                        </p:tgtEl>
                                        <p:attrNameLst>
                                          <p:attrName>style.color</p:attrName>
                                        </p:attrNameLst>
                                      </p:cBhvr>
                                      <p:to>
                                        <a:srgbClr val="92D050"/>
                                      </p:to>
                                    </p:animClr>
                                    <p:animClr clrSpc="rgb" dir="cw">
                                      <p:cBhvr>
                                        <p:cTn id="31" dur="500" fill="hold"/>
                                        <p:tgtEl>
                                          <p:spTgt spid="67"/>
                                        </p:tgtEl>
                                        <p:attrNameLst>
                                          <p:attrName>fillcolor</p:attrName>
                                        </p:attrNameLst>
                                      </p:cBhvr>
                                      <p:to>
                                        <a:srgbClr val="92D050"/>
                                      </p:to>
                                    </p:animClr>
                                    <p:set>
                                      <p:cBhvr>
                                        <p:cTn id="32" dur="500" fill="hold"/>
                                        <p:tgtEl>
                                          <p:spTgt spid="67"/>
                                        </p:tgtEl>
                                        <p:attrNameLst>
                                          <p:attrName>fill.type</p:attrName>
                                        </p:attrNameLst>
                                      </p:cBhvr>
                                      <p:to>
                                        <p:strVal val="solid"/>
                                      </p:to>
                                    </p:set>
                                    <p:set>
                                      <p:cBhvr>
                                        <p:cTn id="33" dur="500" fill="hold"/>
                                        <p:tgtEl>
                                          <p:spTgt spid="67"/>
                                        </p:tgtEl>
                                        <p:attrNameLst>
                                          <p:attrName>fill.on</p:attrName>
                                        </p:attrNameLst>
                                      </p:cBhvr>
                                      <p:to>
                                        <p:strVal val="true"/>
                                      </p:to>
                                    </p:set>
                                  </p:childTnLst>
                                </p:cTn>
                              </p:par>
                            </p:childTnLst>
                          </p:cTn>
                        </p:par>
                      </p:childTnLst>
                    </p:cTn>
                  </p:par>
                </p:childTnLst>
              </p:cTn>
              <p:nextCondLst>
                <p:cond evt="onClick" delay="0">
                  <p:tgtEl>
                    <p:spTgt spid="68"/>
                  </p:tgtEl>
                </p:cond>
              </p:nextCondLst>
            </p:seq>
            <p:seq concurrent="1" nextAc="seek">
              <p:cTn id="34" restart="whenNotActive" fill="hold" evtFilter="cancelBubble" nodeType="interactiveSeq">
                <p:stCondLst>
                  <p:cond evt="onClick" delay="0">
                    <p:tgtEl>
                      <p:spTgt spid="76"/>
                    </p:tgtEl>
                  </p:cond>
                </p:stCondLst>
                <p:endSync evt="end" delay="0">
                  <p:rtn val="all"/>
                </p:endSync>
                <p:childTnLst>
                  <p:par>
                    <p:cTn id="35" fill="hold">
                      <p:stCondLst>
                        <p:cond delay="0"/>
                      </p:stCondLst>
                      <p:childTnLst>
                        <p:par>
                          <p:cTn id="36" fill="hold">
                            <p:stCondLst>
                              <p:cond delay="0"/>
                            </p:stCondLst>
                            <p:childTnLst>
                              <p:par>
                                <p:cTn id="37" presetID="19" presetClass="emph" presetSubtype="0" fill="hold" grpId="0" nodeType="clickEffect">
                                  <p:stCondLst>
                                    <p:cond delay="0"/>
                                  </p:stCondLst>
                                  <p:childTnLst>
                                    <p:animClr clrSpc="rgb" dir="cw">
                                      <p:cBhvr override="childStyle">
                                        <p:cTn id="38" dur="500" fill="hold"/>
                                        <p:tgtEl>
                                          <p:spTgt spid="74"/>
                                        </p:tgtEl>
                                        <p:attrNameLst>
                                          <p:attrName>style.color</p:attrName>
                                        </p:attrNameLst>
                                      </p:cBhvr>
                                      <p:to>
                                        <a:srgbClr val="FF0000"/>
                                      </p:to>
                                    </p:animClr>
                                    <p:animClr clrSpc="rgb" dir="cw">
                                      <p:cBhvr>
                                        <p:cTn id="39" dur="500" fill="hold"/>
                                        <p:tgtEl>
                                          <p:spTgt spid="74"/>
                                        </p:tgtEl>
                                        <p:attrNameLst>
                                          <p:attrName>fillcolor</p:attrName>
                                        </p:attrNameLst>
                                      </p:cBhvr>
                                      <p:to>
                                        <a:srgbClr val="FF0000"/>
                                      </p:to>
                                    </p:animClr>
                                    <p:set>
                                      <p:cBhvr>
                                        <p:cTn id="40" dur="500" fill="hold"/>
                                        <p:tgtEl>
                                          <p:spTgt spid="74"/>
                                        </p:tgtEl>
                                        <p:attrNameLst>
                                          <p:attrName>fill.type</p:attrName>
                                        </p:attrNameLst>
                                      </p:cBhvr>
                                      <p:to>
                                        <p:strVal val="solid"/>
                                      </p:to>
                                    </p:set>
                                    <p:set>
                                      <p:cBhvr>
                                        <p:cTn id="41" dur="500" fill="hold"/>
                                        <p:tgtEl>
                                          <p:spTgt spid="74"/>
                                        </p:tgtEl>
                                        <p:attrNameLst>
                                          <p:attrName>fill.on</p:attrName>
                                        </p:attrNameLst>
                                      </p:cBhvr>
                                      <p:to>
                                        <p:strVal val="true"/>
                                      </p:to>
                                    </p:set>
                                  </p:childTnLst>
                                </p:cTn>
                              </p:par>
                            </p:childTnLst>
                          </p:cTn>
                        </p:par>
                      </p:childTnLst>
                    </p:cTn>
                  </p:par>
                </p:childTnLst>
              </p:cTn>
              <p:nextCondLst>
                <p:cond evt="onClick" delay="0">
                  <p:tgtEl>
                    <p:spTgt spid="76"/>
                  </p:tgtEl>
                </p:cond>
              </p:nextCondLst>
            </p:seq>
            <p:seq concurrent="1" nextAc="seek">
              <p:cTn id="42" restart="whenNotActive" fill="hold" evtFilter="cancelBubble" nodeType="interactiveSeq">
                <p:stCondLst>
                  <p:cond evt="onClick" delay="0">
                    <p:tgtEl>
                      <p:spTgt spid="75"/>
                    </p:tgtEl>
                  </p:cond>
                </p:stCondLst>
                <p:endSync evt="end" delay="0">
                  <p:rtn val="all"/>
                </p:endSync>
                <p:childTnLst>
                  <p:par>
                    <p:cTn id="43" fill="hold">
                      <p:stCondLst>
                        <p:cond delay="0"/>
                      </p:stCondLst>
                      <p:childTnLst>
                        <p:par>
                          <p:cTn id="44" fill="hold">
                            <p:stCondLst>
                              <p:cond delay="0"/>
                            </p:stCondLst>
                            <p:childTnLst>
                              <p:par>
                                <p:cTn id="45" presetID="19" presetClass="emph" presetSubtype="0" fill="hold" grpId="1" nodeType="clickEffect">
                                  <p:stCondLst>
                                    <p:cond delay="0"/>
                                  </p:stCondLst>
                                  <p:childTnLst>
                                    <p:animClr clrSpc="rgb" dir="cw">
                                      <p:cBhvr override="childStyle">
                                        <p:cTn id="46" dur="500" fill="hold"/>
                                        <p:tgtEl>
                                          <p:spTgt spid="74"/>
                                        </p:tgtEl>
                                        <p:attrNameLst>
                                          <p:attrName>style.color</p:attrName>
                                        </p:attrNameLst>
                                      </p:cBhvr>
                                      <p:to>
                                        <a:srgbClr val="92D050"/>
                                      </p:to>
                                    </p:animClr>
                                    <p:animClr clrSpc="rgb" dir="cw">
                                      <p:cBhvr>
                                        <p:cTn id="47" dur="500" fill="hold"/>
                                        <p:tgtEl>
                                          <p:spTgt spid="74"/>
                                        </p:tgtEl>
                                        <p:attrNameLst>
                                          <p:attrName>fillcolor</p:attrName>
                                        </p:attrNameLst>
                                      </p:cBhvr>
                                      <p:to>
                                        <a:srgbClr val="92D050"/>
                                      </p:to>
                                    </p:animClr>
                                    <p:set>
                                      <p:cBhvr>
                                        <p:cTn id="48" dur="500" fill="hold"/>
                                        <p:tgtEl>
                                          <p:spTgt spid="74"/>
                                        </p:tgtEl>
                                        <p:attrNameLst>
                                          <p:attrName>fill.type</p:attrName>
                                        </p:attrNameLst>
                                      </p:cBhvr>
                                      <p:to>
                                        <p:strVal val="solid"/>
                                      </p:to>
                                    </p:set>
                                    <p:set>
                                      <p:cBhvr>
                                        <p:cTn id="49" dur="500" fill="hold"/>
                                        <p:tgtEl>
                                          <p:spTgt spid="74"/>
                                        </p:tgtEl>
                                        <p:attrNameLst>
                                          <p:attrName>fill.on</p:attrName>
                                        </p:attrNameLst>
                                      </p:cBhvr>
                                      <p:to>
                                        <p:strVal val="true"/>
                                      </p:to>
                                    </p:set>
                                  </p:childTnLst>
                                </p:cTn>
                              </p:par>
                            </p:childTnLst>
                          </p:cTn>
                        </p:par>
                      </p:childTnLst>
                    </p:cTn>
                  </p:par>
                </p:childTnLst>
              </p:cTn>
              <p:nextCondLst>
                <p:cond evt="onClick" delay="0">
                  <p:tgtEl>
                    <p:spTgt spid="75"/>
                  </p:tgtEl>
                </p:cond>
              </p:nextCondLst>
            </p:seq>
            <p:seq concurrent="1" nextAc="seek">
              <p:cTn id="50" restart="whenNotActive" fill="hold" evtFilter="cancelBubble" nodeType="interactiveSeq">
                <p:stCondLst>
                  <p:cond evt="onClick" delay="0">
                    <p:tgtEl>
                      <p:spTgt spid="79"/>
                    </p:tgtEl>
                  </p:cond>
                </p:stCondLst>
                <p:endSync evt="end" delay="0">
                  <p:rtn val="all"/>
                </p:endSync>
                <p:childTnLst>
                  <p:par>
                    <p:cTn id="51" fill="hold">
                      <p:stCondLst>
                        <p:cond delay="0"/>
                      </p:stCondLst>
                      <p:childTnLst>
                        <p:par>
                          <p:cTn id="52" fill="hold">
                            <p:stCondLst>
                              <p:cond delay="0"/>
                            </p:stCondLst>
                            <p:childTnLst>
                              <p:par>
                                <p:cTn id="53" presetID="19" presetClass="emph" presetSubtype="0" fill="hold" grpId="0" nodeType="clickEffect">
                                  <p:stCondLst>
                                    <p:cond delay="0"/>
                                  </p:stCondLst>
                                  <p:childTnLst>
                                    <p:animClr clrSpc="rgb" dir="cw">
                                      <p:cBhvr override="childStyle">
                                        <p:cTn id="54" dur="500" fill="hold"/>
                                        <p:tgtEl>
                                          <p:spTgt spid="77"/>
                                        </p:tgtEl>
                                        <p:attrNameLst>
                                          <p:attrName>style.color</p:attrName>
                                        </p:attrNameLst>
                                      </p:cBhvr>
                                      <p:to>
                                        <a:srgbClr val="FF0000"/>
                                      </p:to>
                                    </p:animClr>
                                    <p:animClr clrSpc="rgb" dir="cw">
                                      <p:cBhvr>
                                        <p:cTn id="55" dur="500" fill="hold"/>
                                        <p:tgtEl>
                                          <p:spTgt spid="77"/>
                                        </p:tgtEl>
                                        <p:attrNameLst>
                                          <p:attrName>fillcolor</p:attrName>
                                        </p:attrNameLst>
                                      </p:cBhvr>
                                      <p:to>
                                        <a:srgbClr val="FF0000"/>
                                      </p:to>
                                    </p:animClr>
                                    <p:set>
                                      <p:cBhvr>
                                        <p:cTn id="56" dur="500" fill="hold"/>
                                        <p:tgtEl>
                                          <p:spTgt spid="77"/>
                                        </p:tgtEl>
                                        <p:attrNameLst>
                                          <p:attrName>fill.type</p:attrName>
                                        </p:attrNameLst>
                                      </p:cBhvr>
                                      <p:to>
                                        <p:strVal val="solid"/>
                                      </p:to>
                                    </p:set>
                                    <p:set>
                                      <p:cBhvr>
                                        <p:cTn id="57" dur="500" fill="hold"/>
                                        <p:tgtEl>
                                          <p:spTgt spid="77"/>
                                        </p:tgtEl>
                                        <p:attrNameLst>
                                          <p:attrName>fill.on</p:attrName>
                                        </p:attrNameLst>
                                      </p:cBhvr>
                                      <p:to>
                                        <p:strVal val="true"/>
                                      </p:to>
                                    </p:set>
                                  </p:childTnLst>
                                </p:cTn>
                              </p:par>
                            </p:childTnLst>
                          </p:cTn>
                        </p:par>
                      </p:childTnLst>
                    </p:cTn>
                  </p:par>
                </p:childTnLst>
              </p:cTn>
              <p:nextCondLst>
                <p:cond evt="onClick" delay="0">
                  <p:tgtEl>
                    <p:spTgt spid="79"/>
                  </p:tgtEl>
                </p:cond>
              </p:nextCondLst>
            </p:seq>
            <p:seq concurrent="1" nextAc="seek">
              <p:cTn id="58" restart="whenNotActive" fill="hold" evtFilter="cancelBubble" nodeType="interactiveSeq">
                <p:stCondLst>
                  <p:cond evt="onClick" delay="0">
                    <p:tgtEl>
                      <p:spTgt spid="78"/>
                    </p:tgtEl>
                  </p:cond>
                </p:stCondLst>
                <p:endSync evt="end" delay="0">
                  <p:rtn val="all"/>
                </p:endSync>
                <p:childTnLst>
                  <p:par>
                    <p:cTn id="59" fill="hold">
                      <p:stCondLst>
                        <p:cond delay="0"/>
                      </p:stCondLst>
                      <p:childTnLst>
                        <p:par>
                          <p:cTn id="60" fill="hold">
                            <p:stCondLst>
                              <p:cond delay="0"/>
                            </p:stCondLst>
                            <p:childTnLst>
                              <p:par>
                                <p:cTn id="61" presetID="19" presetClass="emph" presetSubtype="0" fill="hold" grpId="1" nodeType="clickEffect">
                                  <p:stCondLst>
                                    <p:cond delay="0"/>
                                  </p:stCondLst>
                                  <p:childTnLst>
                                    <p:animClr clrSpc="rgb" dir="cw">
                                      <p:cBhvr override="childStyle">
                                        <p:cTn id="62" dur="500" fill="hold"/>
                                        <p:tgtEl>
                                          <p:spTgt spid="77"/>
                                        </p:tgtEl>
                                        <p:attrNameLst>
                                          <p:attrName>style.color</p:attrName>
                                        </p:attrNameLst>
                                      </p:cBhvr>
                                      <p:to>
                                        <a:srgbClr val="92D050"/>
                                      </p:to>
                                    </p:animClr>
                                    <p:animClr clrSpc="rgb" dir="cw">
                                      <p:cBhvr>
                                        <p:cTn id="63" dur="500" fill="hold"/>
                                        <p:tgtEl>
                                          <p:spTgt spid="77"/>
                                        </p:tgtEl>
                                        <p:attrNameLst>
                                          <p:attrName>fillcolor</p:attrName>
                                        </p:attrNameLst>
                                      </p:cBhvr>
                                      <p:to>
                                        <a:srgbClr val="92D050"/>
                                      </p:to>
                                    </p:animClr>
                                    <p:set>
                                      <p:cBhvr>
                                        <p:cTn id="64" dur="500" fill="hold"/>
                                        <p:tgtEl>
                                          <p:spTgt spid="77"/>
                                        </p:tgtEl>
                                        <p:attrNameLst>
                                          <p:attrName>fill.type</p:attrName>
                                        </p:attrNameLst>
                                      </p:cBhvr>
                                      <p:to>
                                        <p:strVal val="solid"/>
                                      </p:to>
                                    </p:set>
                                    <p:set>
                                      <p:cBhvr>
                                        <p:cTn id="65" dur="500" fill="hold"/>
                                        <p:tgtEl>
                                          <p:spTgt spid="77"/>
                                        </p:tgtEl>
                                        <p:attrNameLst>
                                          <p:attrName>fill.on</p:attrName>
                                        </p:attrNameLst>
                                      </p:cBhvr>
                                      <p:to>
                                        <p:strVal val="true"/>
                                      </p:to>
                                    </p:set>
                                  </p:childTnLst>
                                </p:cTn>
                              </p:par>
                            </p:childTnLst>
                          </p:cTn>
                        </p:par>
                      </p:childTnLst>
                    </p:cTn>
                  </p:par>
                </p:childTnLst>
              </p:cTn>
              <p:nextCondLst>
                <p:cond evt="onClick" delay="0">
                  <p:tgtEl>
                    <p:spTgt spid="78"/>
                  </p:tgtEl>
                </p:cond>
              </p:nextCondLst>
            </p:seq>
            <p:seq concurrent="1" nextAc="seek">
              <p:cTn id="66" restart="whenNotActive" fill="hold" evtFilter="cancelBubble" nodeType="interactiveSeq">
                <p:stCondLst>
                  <p:cond evt="onClick" delay="0">
                    <p:tgtEl>
                      <p:spTgt spid="82"/>
                    </p:tgtEl>
                  </p:cond>
                </p:stCondLst>
                <p:endSync evt="end" delay="0">
                  <p:rtn val="all"/>
                </p:endSync>
                <p:childTnLst>
                  <p:par>
                    <p:cTn id="67" fill="hold">
                      <p:stCondLst>
                        <p:cond delay="0"/>
                      </p:stCondLst>
                      <p:childTnLst>
                        <p:par>
                          <p:cTn id="68" fill="hold">
                            <p:stCondLst>
                              <p:cond delay="0"/>
                            </p:stCondLst>
                            <p:childTnLst>
                              <p:par>
                                <p:cTn id="69" presetID="19" presetClass="emph" presetSubtype="0" fill="hold" grpId="0" nodeType="clickEffect">
                                  <p:stCondLst>
                                    <p:cond delay="0"/>
                                  </p:stCondLst>
                                  <p:childTnLst>
                                    <p:animClr clrSpc="rgb" dir="cw">
                                      <p:cBhvr override="childStyle">
                                        <p:cTn id="70" dur="500" fill="hold"/>
                                        <p:tgtEl>
                                          <p:spTgt spid="80"/>
                                        </p:tgtEl>
                                        <p:attrNameLst>
                                          <p:attrName>style.color</p:attrName>
                                        </p:attrNameLst>
                                      </p:cBhvr>
                                      <p:to>
                                        <a:srgbClr val="FF0000"/>
                                      </p:to>
                                    </p:animClr>
                                    <p:animClr clrSpc="rgb" dir="cw">
                                      <p:cBhvr>
                                        <p:cTn id="71" dur="500" fill="hold"/>
                                        <p:tgtEl>
                                          <p:spTgt spid="80"/>
                                        </p:tgtEl>
                                        <p:attrNameLst>
                                          <p:attrName>fillcolor</p:attrName>
                                        </p:attrNameLst>
                                      </p:cBhvr>
                                      <p:to>
                                        <a:srgbClr val="FF0000"/>
                                      </p:to>
                                    </p:animClr>
                                    <p:set>
                                      <p:cBhvr>
                                        <p:cTn id="72" dur="500" fill="hold"/>
                                        <p:tgtEl>
                                          <p:spTgt spid="80"/>
                                        </p:tgtEl>
                                        <p:attrNameLst>
                                          <p:attrName>fill.type</p:attrName>
                                        </p:attrNameLst>
                                      </p:cBhvr>
                                      <p:to>
                                        <p:strVal val="solid"/>
                                      </p:to>
                                    </p:set>
                                    <p:set>
                                      <p:cBhvr>
                                        <p:cTn id="73" dur="500" fill="hold"/>
                                        <p:tgtEl>
                                          <p:spTgt spid="80"/>
                                        </p:tgtEl>
                                        <p:attrNameLst>
                                          <p:attrName>fill.on</p:attrName>
                                        </p:attrNameLst>
                                      </p:cBhvr>
                                      <p:to>
                                        <p:strVal val="true"/>
                                      </p:to>
                                    </p:set>
                                  </p:childTnLst>
                                </p:cTn>
                              </p:par>
                            </p:childTnLst>
                          </p:cTn>
                        </p:par>
                      </p:childTnLst>
                    </p:cTn>
                  </p:par>
                </p:childTnLst>
              </p:cTn>
              <p:nextCondLst>
                <p:cond evt="onClick" delay="0">
                  <p:tgtEl>
                    <p:spTgt spid="82"/>
                  </p:tgtEl>
                </p:cond>
              </p:nextCondLst>
            </p:seq>
            <p:seq concurrent="1" nextAc="seek">
              <p:cTn id="74" restart="whenNotActive" fill="hold" evtFilter="cancelBubble" nodeType="interactiveSeq">
                <p:stCondLst>
                  <p:cond evt="onClick" delay="0">
                    <p:tgtEl>
                      <p:spTgt spid="81"/>
                    </p:tgtEl>
                  </p:cond>
                </p:stCondLst>
                <p:endSync evt="end" delay="0">
                  <p:rtn val="all"/>
                </p:endSync>
                <p:childTnLst>
                  <p:par>
                    <p:cTn id="75" fill="hold">
                      <p:stCondLst>
                        <p:cond delay="0"/>
                      </p:stCondLst>
                      <p:childTnLst>
                        <p:par>
                          <p:cTn id="76" fill="hold">
                            <p:stCondLst>
                              <p:cond delay="0"/>
                            </p:stCondLst>
                            <p:childTnLst>
                              <p:par>
                                <p:cTn id="77" presetID="19" presetClass="emph" presetSubtype="0" fill="hold" grpId="1" nodeType="clickEffect">
                                  <p:stCondLst>
                                    <p:cond delay="0"/>
                                  </p:stCondLst>
                                  <p:childTnLst>
                                    <p:animClr clrSpc="rgb" dir="cw">
                                      <p:cBhvr override="childStyle">
                                        <p:cTn id="78" dur="500" fill="hold"/>
                                        <p:tgtEl>
                                          <p:spTgt spid="80"/>
                                        </p:tgtEl>
                                        <p:attrNameLst>
                                          <p:attrName>style.color</p:attrName>
                                        </p:attrNameLst>
                                      </p:cBhvr>
                                      <p:to>
                                        <a:srgbClr val="92D050"/>
                                      </p:to>
                                    </p:animClr>
                                    <p:animClr clrSpc="rgb" dir="cw">
                                      <p:cBhvr>
                                        <p:cTn id="79" dur="500" fill="hold"/>
                                        <p:tgtEl>
                                          <p:spTgt spid="80"/>
                                        </p:tgtEl>
                                        <p:attrNameLst>
                                          <p:attrName>fillcolor</p:attrName>
                                        </p:attrNameLst>
                                      </p:cBhvr>
                                      <p:to>
                                        <a:srgbClr val="92D050"/>
                                      </p:to>
                                    </p:animClr>
                                    <p:set>
                                      <p:cBhvr>
                                        <p:cTn id="80" dur="500" fill="hold"/>
                                        <p:tgtEl>
                                          <p:spTgt spid="80"/>
                                        </p:tgtEl>
                                        <p:attrNameLst>
                                          <p:attrName>fill.type</p:attrName>
                                        </p:attrNameLst>
                                      </p:cBhvr>
                                      <p:to>
                                        <p:strVal val="solid"/>
                                      </p:to>
                                    </p:set>
                                    <p:set>
                                      <p:cBhvr>
                                        <p:cTn id="81" dur="500" fill="hold"/>
                                        <p:tgtEl>
                                          <p:spTgt spid="80"/>
                                        </p:tgtEl>
                                        <p:attrNameLst>
                                          <p:attrName>fill.on</p:attrName>
                                        </p:attrNameLst>
                                      </p:cBhvr>
                                      <p:to>
                                        <p:strVal val="true"/>
                                      </p:to>
                                    </p:set>
                                  </p:childTnLst>
                                </p:cTn>
                              </p:par>
                            </p:childTnLst>
                          </p:cTn>
                        </p:par>
                      </p:childTnLst>
                    </p:cTn>
                  </p:par>
                </p:childTnLst>
              </p:cTn>
              <p:nextCondLst>
                <p:cond evt="onClick" delay="0">
                  <p:tgtEl>
                    <p:spTgt spid="81"/>
                  </p:tgtEl>
                </p:cond>
              </p:nextCondLst>
            </p:seq>
            <p:seq concurrent="1" nextAc="seek">
              <p:cTn id="82" restart="whenNotActive" fill="hold" evtFilter="cancelBubble" nodeType="interactiveSeq">
                <p:stCondLst>
                  <p:cond evt="onClick" delay="0">
                    <p:tgtEl>
                      <p:spTgt spid="85"/>
                    </p:tgtEl>
                  </p:cond>
                </p:stCondLst>
                <p:endSync evt="end" delay="0">
                  <p:rtn val="all"/>
                </p:endSync>
                <p:childTnLst>
                  <p:par>
                    <p:cTn id="83" fill="hold">
                      <p:stCondLst>
                        <p:cond delay="0"/>
                      </p:stCondLst>
                      <p:childTnLst>
                        <p:par>
                          <p:cTn id="84" fill="hold">
                            <p:stCondLst>
                              <p:cond delay="0"/>
                            </p:stCondLst>
                            <p:childTnLst>
                              <p:par>
                                <p:cTn id="85" presetID="19" presetClass="emph" presetSubtype="0" fill="hold" grpId="0" nodeType="clickEffect">
                                  <p:stCondLst>
                                    <p:cond delay="0"/>
                                  </p:stCondLst>
                                  <p:childTnLst>
                                    <p:animClr clrSpc="rgb" dir="cw">
                                      <p:cBhvr override="childStyle">
                                        <p:cTn id="86" dur="500" fill="hold"/>
                                        <p:tgtEl>
                                          <p:spTgt spid="83"/>
                                        </p:tgtEl>
                                        <p:attrNameLst>
                                          <p:attrName>style.color</p:attrName>
                                        </p:attrNameLst>
                                      </p:cBhvr>
                                      <p:to>
                                        <a:srgbClr val="FF0000"/>
                                      </p:to>
                                    </p:animClr>
                                    <p:animClr clrSpc="rgb" dir="cw">
                                      <p:cBhvr>
                                        <p:cTn id="87" dur="500" fill="hold"/>
                                        <p:tgtEl>
                                          <p:spTgt spid="83"/>
                                        </p:tgtEl>
                                        <p:attrNameLst>
                                          <p:attrName>fillcolor</p:attrName>
                                        </p:attrNameLst>
                                      </p:cBhvr>
                                      <p:to>
                                        <a:srgbClr val="FF0000"/>
                                      </p:to>
                                    </p:animClr>
                                    <p:set>
                                      <p:cBhvr>
                                        <p:cTn id="88" dur="500" fill="hold"/>
                                        <p:tgtEl>
                                          <p:spTgt spid="83"/>
                                        </p:tgtEl>
                                        <p:attrNameLst>
                                          <p:attrName>fill.type</p:attrName>
                                        </p:attrNameLst>
                                      </p:cBhvr>
                                      <p:to>
                                        <p:strVal val="solid"/>
                                      </p:to>
                                    </p:set>
                                    <p:set>
                                      <p:cBhvr>
                                        <p:cTn id="89" dur="500" fill="hold"/>
                                        <p:tgtEl>
                                          <p:spTgt spid="83"/>
                                        </p:tgtEl>
                                        <p:attrNameLst>
                                          <p:attrName>fill.on</p:attrName>
                                        </p:attrNameLst>
                                      </p:cBhvr>
                                      <p:to>
                                        <p:strVal val="true"/>
                                      </p:to>
                                    </p:set>
                                  </p:childTnLst>
                                </p:cTn>
                              </p:par>
                            </p:childTnLst>
                          </p:cTn>
                        </p:par>
                      </p:childTnLst>
                    </p:cTn>
                  </p:par>
                </p:childTnLst>
              </p:cTn>
              <p:nextCondLst>
                <p:cond evt="onClick" delay="0">
                  <p:tgtEl>
                    <p:spTgt spid="85"/>
                  </p:tgtEl>
                </p:cond>
              </p:nextCondLst>
            </p:seq>
            <p:seq concurrent="1" nextAc="seek">
              <p:cTn id="90" restart="whenNotActive" fill="hold" evtFilter="cancelBubble" nodeType="interactiveSeq">
                <p:stCondLst>
                  <p:cond evt="onClick" delay="0">
                    <p:tgtEl>
                      <p:spTgt spid="84"/>
                    </p:tgtEl>
                  </p:cond>
                </p:stCondLst>
                <p:endSync evt="end" delay="0">
                  <p:rtn val="all"/>
                </p:endSync>
                <p:childTnLst>
                  <p:par>
                    <p:cTn id="91" fill="hold">
                      <p:stCondLst>
                        <p:cond delay="0"/>
                      </p:stCondLst>
                      <p:childTnLst>
                        <p:par>
                          <p:cTn id="92" fill="hold">
                            <p:stCondLst>
                              <p:cond delay="0"/>
                            </p:stCondLst>
                            <p:childTnLst>
                              <p:par>
                                <p:cTn id="93" presetID="19" presetClass="emph" presetSubtype="0" fill="hold" grpId="1" nodeType="clickEffect">
                                  <p:stCondLst>
                                    <p:cond delay="0"/>
                                  </p:stCondLst>
                                  <p:childTnLst>
                                    <p:animClr clrSpc="rgb" dir="cw">
                                      <p:cBhvr override="childStyle">
                                        <p:cTn id="94" dur="500" fill="hold"/>
                                        <p:tgtEl>
                                          <p:spTgt spid="83"/>
                                        </p:tgtEl>
                                        <p:attrNameLst>
                                          <p:attrName>style.color</p:attrName>
                                        </p:attrNameLst>
                                      </p:cBhvr>
                                      <p:to>
                                        <a:srgbClr val="92D050"/>
                                      </p:to>
                                    </p:animClr>
                                    <p:animClr clrSpc="rgb" dir="cw">
                                      <p:cBhvr>
                                        <p:cTn id="95" dur="500" fill="hold"/>
                                        <p:tgtEl>
                                          <p:spTgt spid="83"/>
                                        </p:tgtEl>
                                        <p:attrNameLst>
                                          <p:attrName>fillcolor</p:attrName>
                                        </p:attrNameLst>
                                      </p:cBhvr>
                                      <p:to>
                                        <a:srgbClr val="92D050"/>
                                      </p:to>
                                    </p:animClr>
                                    <p:set>
                                      <p:cBhvr>
                                        <p:cTn id="96" dur="500" fill="hold"/>
                                        <p:tgtEl>
                                          <p:spTgt spid="83"/>
                                        </p:tgtEl>
                                        <p:attrNameLst>
                                          <p:attrName>fill.type</p:attrName>
                                        </p:attrNameLst>
                                      </p:cBhvr>
                                      <p:to>
                                        <p:strVal val="solid"/>
                                      </p:to>
                                    </p:set>
                                    <p:set>
                                      <p:cBhvr>
                                        <p:cTn id="97" dur="500" fill="hold"/>
                                        <p:tgtEl>
                                          <p:spTgt spid="83"/>
                                        </p:tgtEl>
                                        <p:attrNameLst>
                                          <p:attrName>fill.on</p:attrName>
                                        </p:attrNameLst>
                                      </p:cBhvr>
                                      <p:to>
                                        <p:strVal val="true"/>
                                      </p:to>
                                    </p:set>
                                  </p:childTnLst>
                                </p:cTn>
                              </p:par>
                            </p:childTnLst>
                          </p:cTn>
                        </p:par>
                      </p:childTnLst>
                    </p:cTn>
                  </p:par>
                </p:childTnLst>
              </p:cTn>
              <p:nextCondLst>
                <p:cond evt="onClick" delay="0">
                  <p:tgtEl>
                    <p:spTgt spid="84"/>
                  </p:tgtEl>
                </p:cond>
              </p:nextCondLst>
            </p:seq>
            <p:seq concurrent="1" nextAc="seek">
              <p:cTn id="98" restart="whenNotActive" fill="hold" evtFilter="cancelBubble" nodeType="interactiveSeq">
                <p:stCondLst>
                  <p:cond evt="onClick" delay="0">
                    <p:tgtEl>
                      <p:spTgt spid="88"/>
                    </p:tgtEl>
                  </p:cond>
                </p:stCondLst>
                <p:endSync evt="end" delay="0">
                  <p:rtn val="all"/>
                </p:endSync>
                <p:childTnLst>
                  <p:par>
                    <p:cTn id="99" fill="hold">
                      <p:stCondLst>
                        <p:cond delay="0"/>
                      </p:stCondLst>
                      <p:childTnLst>
                        <p:par>
                          <p:cTn id="100" fill="hold">
                            <p:stCondLst>
                              <p:cond delay="0"/>
                            </p:stCondLst>
                            <p:childTnLst>
                              <p:par>
                                <p:cTn id="101" presetID="19" presetClass="emph" presetSubtype="0" fill="hold" grpId="0" nodeType="clickEffect">
                                  <p:stCondLst>
                                    <p:cond delay="0"/>
                                  </p:stCondLst>
                                  <p:childTnLst>
                                    <p:animClr clrSpc="rgb" dir="cw">
                                      <p:cBhvr override="childStyle">
                                        <p:cTn id="102" dur="500" fill="hold"/>
                                        <p:tgtEl>
                                          <p:spTgt spid="86"/>
                                        </p:tgtEl>
                                        <p:attrNameLst>
                                          <p:attrName>style.color</p:attrName>
                                        </p:attrNameLst>
                                      </p:cBhvr>
                                      <p:to>
                                        <a:srgbClr val="FF0000"/>
                                      </p:to>
                                    </p:animClr>
                                    <p:animClr clrSpc="rgb" dir="cw">
                                      <p:cBhvr>
                                        <p:cTn id="103" dur="500" fill="hold"/>
                                        <p:tgtEl>
                                          <p:spTgt spid="86"/>
                                        </p:tgtEl>
                                        <p:attrNameLst>
                                          <p:attrName>fillcolor</p:attrName>
                                        </p:attrNameLst>
                                      </p:cBhvr>
                                      <p:to>
                                        <a:srgbClr val="FF0000"/>
                                      </p:to>
                                    </p:animClr>
                                    <p:set>
                                      <p:cBhvr>
                                        <p:cTn id="104" dur="500" fill="hold"/>
                                        <p:tgtEl>
                                          <p:spTgt spid="86"/>
                                        </p:tgtEl>
                                        <p:attrNameLst>
                                          <p:attrName>fill.type</p:attrName>
                                        </p:attrNameLst>
                                      </p:cBhvr>
                                      <p:to>
                                        <p:strVal val="solid"/>
                                      </p:to>
                                    </p:set>
                                    <p:set>
                                      <p:cBhvr>
                                        <p:cTn id="105" dur="500" fill="hold"/>
                                        <p:tgtEl>
                                          <p:spTgt spid="86"/>
                                        </p:tgtEl>
                                        <p:attrNameLst>
                                          <p:attrName>fill.on</p:attrName>
                                        </p:attrNameLst>
                                      </p:cBhvr>
                                      <p:to>
                                        <p:strVal val="true"/>
                                      </p:to>
                                    </p:set>
                                  </p:childTnLst>
                                </p:cTn>
                              </p:par>
                            </p:childTnLst>
                          </p:cTn>
                        </p:par>
                      </p:childTnLst>
                    </p:cTn>
                  </p:par>
                </p:childTnLst>
              </p:cTn>
              <p:nextCondLst>
                <p:cond evt="onClick" delay="0">
                  <p:tgtEl>
                    <p:spTgt spid="88"/>
                  </p:tgtEl>
                </p:cond>
              </p:nextCondLst>
            </p:seq>
            <p:seq concurrent="1" nextAc="seek">
              <p:cTn id="106" restart="whenNotActive" fill="hold" evtFilter="cancelBubble" nodeType="interactiveSeq">
                <p:stCondLst>
                  <p:cond evt="onClick" delay="0">
                    <p:tgtEl>
                      <p:spTgt spid="87"/>
                    </p:tgtEl>
                  </p:cond>
                </p:stCondLst>
                <p:endSync evt="end" delay="0">
                  <p:rtn val="all"/>
                </p:endSync>
                <p:childTnLst>
                  <p:par>
                    <p:cTn id="107" fill="hold">
                      <p:stCondLst>
                        <p:cond delay="0"/>
                      </p:stCondLst>
                      <p:childTnLst>
                        <p:par>
                          <p:cTn id="108" fill="hold">
                            <p:stCondLst>
                              <p:cond delay="0"/>
                            </p:stCondLst>
                            <p:childTnLst>
                              <p:par>
                                <p:cTn id="109" presetID="19" presetClass="emph" presetSubtype="0" fill="hold" grpId="1" nodeType="clickEffect">
                                  <p:stCondLst>
                                    <p:cond delay="0"/>
                                  </p:stCondLst>
                                  <p:childTnLst>
                                    <p:animClr clrSpc="rgb" dir="cw">
                                      <p:cBhvr override="childStyle">
                                        <p:cTn id="110" dur="500" fill="hold"/>
                                        <p:tgtEl>
                                          <p:spTgt spid="86"/>
                                        </p:tgtEl>
                                        <p:attrNameLst>
                                          <p:attrName>style.color</p:attrName>
                                        </p:attrNameLst>
                                      </p:cBhvr>
                                      <p:to>
                                        <a:srgbClr val="92D050"/>
                                      </p:to>
                                    </p:animClr>
                                    <p:animClr clrSpc="rgb" dir="cw">
                                      <p:cBhvr>
                                        <p:cTn id="111" dur="500" fill="hold"/>
                                        <p:tgtEl>
                                          <p:spTgt spid="86"/>
                                        </p:tgtEl>
                                        <p:attrNameLst>
                                          <p:attrName>fillcolor</p:attrName>
                                        </p:attrNameLst>
                                      </p:cBhvr>
                                      <p:to>
                                        <a:srgbClr val="92D050"/>
                                      </p:to>
                                    </p:animClr>
                                    <p:set>
                                      <p:cBhvr>
                                        <p:cTn id="112" dur="500" fill="hold"/>
                                        <p:tgtEl>
                                          <p:spTgt spid="86"/>
                                        </p:tgtEl>
                                        <p:attrNameLst>
                                          <p:attrName>fill.type</p:attrName>
                                        </p:attrNameLst>
                                      </p:cBhvr>
                                      <p:to>
                                        <p:strVal val="solid"/>
                                      </p:to>
                                    </p:set>
                                    <p:set>
                                      <p:cBhvr>
                                        <p:cTn id="113" dur="500" fill="hold"/>
                                        <p:tgtEl>
                                          <p:spTgt spid="86"/>
                                        </p:tgtEl>
                                        <p:attrNameLst>
                                          <p:attrName>fill.on</p:attrName>
                                        </p:attrNameLst>
                                      </p:cBhvr>
                                      <p:to>
                                        <p:strVal val="true"/>
                                      </p:to>
                                    </p:set>
                                  </p:childTnLst>
                                </p:cTn>
                              </p:par>
                            </p:childTnLst>
                          </p:cTn>
                        </p:par>
                      </p:childTnLst>
                    </p:cTn>
                  </p:par>
                </p:childTnLst>
              </p:cTn>
              <p:nextCondLst>
                <p:cond evt="onClick" delay="0">
                  <p:tgtEl>
                    <p:spTgt spid="87"/>
                  </p:tgtEl>
                </p:cond>
              </p:nextCondLst>
            </p:seq>
            <p:seq concurrent="1" nextAc="seek">
              <p:cTn id="114" restart="whenNotActive" fill="hold" evtFilter="cancelBubble" nodeType="interactiveSeq">
                <p:stCondLst>
                  <p:cond evt="onClick" delay="0">
                    <p:tgtEl>
                      <p:spTgt spid="91"/>
                    </p:tgtEl>
                  </p:cond>
                </p:stCondLst>
                <p:endSync evt="end" delay="0">
                  <p:rtn val="all"/>
                </p:endSync>
                <p:childTnLst>
                  <p:par>
                    <p:cTn id="115" fill="hold">
                      <p:stCondLst>
                        <p:cond delay="0"/>
                      </p:stCondLst>
                      <p:childTnLst>
                        <p:par>
                          <p:cTn id="116" fill="hold">
                            <p:stCondLst>
                              <p:cond delay="0"/>
                            </p:stCondLst>
                            <p:childTnLst>
                              <p:par>
                                <p:cTn id="117" presetID="19" presetClass="emph" presetSubtype="0" fill="hold" grpId="0" nodeType="clickEffect">
                                  <p:stCondLst>
                                    <p:cond delay="0"/>
                                  </p:stCondLst>
                                  <p:childTnLst>
                                    <p:animClr clrSpc="rgb" dir="cw">
                                      <p:cBhvr override="childStyle">
                                        <p:cTn id="118" dur="500" fill="hold"/>
                                        <p:tgtEl>
                                          <p:spTgt spid="89"/>
                                        </p:tgtEl>
                                        <p:attrNameLst>
                                          <p:attrName>style.color</p:attrName>
                                        </p:attrNameLst>
                                      </p:cBhvr>
                                      <p:to>
                                        <a:srgbClr val="FF0000"/>
                                      </p:to>
                                    </p:animClr>
                                    <p:animClr clrSpc="rgb" dir="cw">
                                      <p:cBhvr>
                                        <p:cTn id="119" dur="500" fill="hold"/>
                                        <p:tgtEl>
                                          <p:spTgt spid="89"/>
                                        </p:tgtEl>
                                        <p:attrNameLst>
                                          <p:attrName>fillcolor</p:attrName>
                                        </p:attrNameLst>
                                      </p:cBhvr>
                                      <p:to>
                                        <a:srgbClr val="FF0000"/>
                                      </p:to>
                                    </p:animClr>
                                    <p:set>
                                      <p:cBhvr>
                                        <p:cTn id="120" dur="500" fill="hold"/>
                                        <p:tgtEl>
                                          <p:spTgt spid="89"/>
                                        </p:tgtEl>
                                        <p:attrNameLst>
                                          <p:attrName>fill.type</p:attrName>
                                        </p:attrNameLst>
                                      </p:cBhvr>
                                      <p:to>
                                        <p:strVal val="solid"/>
                                      </p:to>
                                    </p:set>
                                    <p:set>
                                      <p:cBhvr>
                                        <p:cTn id="121" dur="500" fill="hold"/>
                                        <p:tgtEl>
                                          <p:spTgt spid="89"/>
                                        </p:tgtEl>
                                        <p:attrNameLst>
                                          <p:attrName>fill.on</p:attrName>
                                        </p:attrNameLst>
                                      </p:cBhvr>
                                      <p:to>
                                        <p:strVal val="true"/>
                                      </p:to>
                                    </p:set>
                                  </p:childTnLst>
                                </p:cTn>
                              </p:par>
                            </p:childTnLst>
                          </p:cTn>
                        </p:par>
                      </p:childTnLst>
                    </p:cTn>
                  </p:par>
                </p:childTnLst>
              </p:cTn>
              <p:nextCondLst>
                <p:cond evt="onClick" delay="0">
                  <p:tgtEl>
                    <p:spTgt spid="91"/>
                  </p:tgtEl>
                </p:cond>
              </p:nextCondLst>
            </p:seq>
            <p:seq concurrent="1" nextAc="seek">
              <p:cTn id="122" restart="whenNotActive" fill="hold" evtFilter="cancelBubble" nodeType="interactiveSeq">
                <p:stCondLst>
                  <p:cond evt="onClick" delay="0">
                    <p:tgtEl>
                      <p:spTgt spid="90"/>
                    </p:tgtEl>
                  </p:cond>
                </p:stCondLst>
                <p:endSync evt="end" delay="0">
                  <p:rtn val="all"/>
                </p:endSync>
                <p:childTnLst>
                  <p:par>
                    <p:cTn id="123" fill="hold">
                      <p:stCondLst>
                        <p:cond delay="0"/>
                      </p:stCondLst>
                      <p:childTnLst>
                        <p:par>
                          <p:cTn id="124" fill="hold">
                            <p:stCondLst>
                              <p:cond delay="0"/>
                            </p:stCondLst>
                            <p:childTnLst>
                              <p:par>
                                <p:cTn id="125" presetID="19" presetClass="emph" presetSubtype="0" fill="hold" grpId="1" nodeType="clickEffect">
                                  <p:stCondLst>
                                    <p:cond delay="0"/>
                                  </p:stCondLst>
                                  <p:childTnLst>
                                    <p:animClr clrSpc="rgb" dir="cw">
                                      <p:cBhvr override="childStyle">
                                        <p:cTn id="126" dur="500" fill="hold"/>
                                        <p:tgtEl>
                                          <p:spTgt spid="89"/>
                                        </p:tgtEl>
                                        <p:attrNameLst>
                                          <p:attrName>style.color</p:attrName>
                                        </p:attrNameLst>
                                      </p:cBhvr>
                                      <p:to>
                                        <a:srgbClr val="92D050"/>
                                      </p:to>
                                    </p:animClr>
                                    <p:animClr clrSpc="rgb" dir="cw">
                                      <p:cBhvr>
                                        <p:cTn id="127" dur="500" fill="hold"/>
                                        <p:tgtEl>
                                          <p:spTgt spid="89"/>
                                        </p:tgtEl>
                                        <p:attrNameLst>
                                          <p:attrName>fillcolor</p:attrName>
                                        </p:attrNameLst>
                                      </p:cBhvr>
                                      <p:to>
                                        <a:srgbClr val="92D050"/>
                                      </p:to>
                                    </p:animClr>
                                    <p:set>
                                      <p:cBhvr>
                                        <p:cTn id="128" dur="500" fill="hold"/>
                                        <p:tgtEl>
                                          <p:spTgt spid="89"/>
                                        </p:tgtEl>
                                        <p:attrNameLst>
                                          <p:attrName>fill.type</p:attrName>
                                        </p:attrNameLst>
                                      </p:cBhvr>
                                      <p:to>
                                        <p:strVal val="solid"/>
                                      </p:to>
                                    </p:set>
                                    <p:set>
                                      <p:cBhvr>
                                        <p:cTn id="129" dur="500" fill="hold"/>
                                        <p:tgtEl>
                                          <p:spTgt spid="89"/>
                                        </p:tgtEl>
                                        <p:attrNameLst>
                                          <p:attrName>fill.on</p:attrName>
                                        </p:attrNameLst>
                                      </p:cBhvr>
                                      <p:to>
                                        <p:strVal val="true"/>
                                      </p:to>
                                    </p:set>
                                  </p:childTnLst>
                                </p:cTn>
                              </p:par>
                            </p:childTnLst>
                          </p:cTn>
                        </p:par>
                      </p:childTnLst>
                    </p:cTn>
                  </p:par>
                </p:childTnLst>
              </p:cTn>
              <p:nextCondLst>
                <p:cond evt="onClick" delay="0">
                  <p:tgtEl>
                    <p:spTgt spid="90"/>
                  </p:tgtEl>
                </p:cond>
              </p:nextCondLst>
            </p:seq>
            <p:seq concurrent="1" nextAc="seek">
              <p:cTn id="130" restart="whenNotActive" fill="hold" evtFilter="cancelBubble" nodeType="interactiveSeq">
                <p:stCondLst>
                  <p:cond evt="onClick" delay="0">
                    <p:tgtEl>
                      <p:spTgt spid="94"/>
                    </p:tgtEl>
                  </p:cond>
                </p:stCondLst>
                <p:endSync evt="end" delay="0">
                  <p:rtn val="all"/>
                </p:endSync>
                <p:childTnLst>
                  <p:par>
                    <p:cTn id="131" fill="hold">
                      <p:stCondLst>
                        <p:cond delay="0"/>
                      </p:stCondLst>
                      <p:childTnLst>
                        <p:par>
                          <p:cTn id="132" fill="hold">
                            <p:stCondLst>
                              <p:cond delay="0"/>
                            </p:stCondLst>
                            <p:childTnLst>
                              <p:par>
                                <p:cTn id="133" presetID="19" presetClass="emph" presetSubtype="0" fill="hold" grpId="0" nodeType="clickEffect">
                                  <p:stCondLst>
                                    <p:cond delay="0"/>
                                  </p:stCondLst>
                                  <p:childTnLst>
                                    <p:animClr clrSpc="rgb" dir="cw">
                                      <p:cBhvr override="childStyle">
                                        <p:cTn id="134" dur="500" fill="hold"/>
                                        <p:tgtEl>
                                          <p:spTgt spid="92"/>
                                        </p:tgtEl>
                                        <p:attrNameLst>
                                          <p:attrName>style.color</p:attrName>
                                        </p:attrNameLst>
                                      </p:cBhvr>
                                      <p:to>
                                        <a:srgbClr val="FF0000"/>
                                      </p:to>
                                    </p:animClr>
                                    <p:animClr clrSpc="rgb" dir="cw">
                                      <p:cBhvr>
                                        <p:cTn id="135" dur="500" fill="hold"/>
                                        <p:tgtEl>
                                          <p:spTgt spid="92"/>
                                        </p:tgtEl>
                                        <p:attrNameLst>
                                          <p:attrName>fillcolor</p:attrName>
                                        </p:attrNameLst>
                                      </p:cBhvr>
                                      <p:to>
                                        <a:srgbClr val="FF0000"/>
                                      </p:to>
                                    </p:animClr>
                                    <p:set>
                                      <p:cBhvr>
                                        <p:cTn id="136" dur="500" fill="hold"/>
                                        <p:tgtEl>
                                          <p:spTgt spid="92"/>
                                        </p:tgtEl>
                                        <p:attrNameLst>
                                          <p:attrName>fill.type</p:attrName>
                                        </p:attrNameLst>
                                      </p:cBhvr>
                                      <p:to>
                                        <p:strVal val="solid"/>
                                      </p:to>
                                    </p:set>
                                    <p:set>
                                      <p:cBhvr>
                                        <p:cTn id="137" dur="500" fill="hold"/>
                                        <p:tgtEl>
                                          <p:spTgt spid="92"/>
                                        </p:tgtEl>
                                        <p:attrNameLst>
                                          <p:attrName>fill.on</p:attrName>
                                        </p:attrNameLst>
                                      </p:cBhvr>
                                      <p:to>
                                        <p:strVal val="true"/>
                                      </p:to>
                                    </p:set>
                                  </p:childTnLst>
                                </p:cTn>
                              </p:par>
                            </p:childTnLst>
                          </p:cTn>
                        </p:par>
                      </p:childTnLst>
                    </p:cTn>
                  </p:par>
                </p:childTnLst>
              </p:cTn>
              <p:nextCondLst>
                <p:cond evt="onClick" delay="0">
                  <p:tgtEl>
                    <p:spTgt spid="94"/>
                  </p:tgtEl>
                </p:cond>
              </p:nextCondLst>
            </p:seq>
            <p:seq concurrent="1" nextAc="seek">
              <p:cTn id="138" restart="whenNotActive" fill="hold" evtFilter="cancelBubble" nodeType="interactiveSeq">
                <p:stCondLst>
                  <p:cond evt="onClick" delay="0">
                    <p:tgtEl>
                      <p:spTgt spid="93"/>
                    </p:tgtEl>
                  </p:cond>
                </p:stCondLst>
                <p:endSync evt="end" delay="0">
                  <p:rtn val="all"/>
                </p:endSync>
                <p:childTnLst>
                  <p:par>
                    <p:cTn id="139" fill="hold">
                      <p:stCondLst>
                        <p:cond delay="0"/>
                      </p:stCondLst>
                      <p:childTnLst>
                        <p:par>
                          <p:cTn id="140" fill="hold">
                            <p:stCondLst>
                              <p:cond delay="0"/>
                            </p:stCondLst>
                            <p:childTnLst>
                              <p:par>
                                <p:cTn id="141" presetID="19" presetClass="emph" presetSubtype="0" fill="hold" grpId="1" nodeType="clickEffect">
                                  <p:stCondLst>
                                    <p:cond delay="0"/>
                                  </p:stCondLst>
                                  <p:childTnLst>
                                    <p:animClr clrSpc="rgb" dir="cw">
                                      <p:cBhvr override="childStyle">
                                        <p:cTn id="142" dur="500" fill="hold"/>
                                        <p:tgtEl>
                                          <p:spTgt spid="92"/>
                                        </p:tgtEl>
                                        <p:attrNameLst>
                                          <p:attrName>style.color</p:attrName>
                                        </p:attrNameLst>
                                      </p:cBhvr>
                                      <p:to>
                                        <a:srgbClr val="92D050"/>
                                      </p:to>
                                    </p:animClr>
                                    <p:animClr clrSpc="rgb" dir="cw">
                                      <p:cBhvr>
                                        <p:cTn id="143" dur="500" fill="hold"/>
                                        <p:tgtEl>
                                          <p:spTgt spid="92"/>
                                        </p:tgtEl>
                                        <p:attrNameLst>
                                          <p:attrName>fillcolor</p:attrName>
                                        </p:attrNameLst>
                                      </p:cBhvr>
                                      <p:to>
                                        <a:srgbClr val="92D050"/>
                                      </p:to>
                                    </p:animClr>
                                    <p:set>
                                      <p:cBhvr>
                                        <p:cTn id="144" dur="500" fill="hold"/>
                                        <p:tgtEl>
                                          <p:spTgt spid="92"/>
                                        </p:tgtEl>
                                        <p:attrNameLst>
                                          <p:attrName>fill.type</p:attrName>
                                        </p:attrNameLst>
                                      </p:cBhvr>
                                      <p:to>
                                        <p:strVal val="solid"/>
                                      </p:to>
                                    </p:set>
                                    <p:set>
                                      <p:cBhvr>
                                        <p:cTn id="145" dur="500" fill="hold"/>
                                        <p:tgtEl>
                                          <p:spTgt spid="92"/>
                                        </p:tgtEl>
                                        <p:attrNameLst>
                                          <p:attrName>fill.on</p:attrName>
                                        </p:attrNameLst>
                                      </p:cBhvr>
                                      <p:to>
                                        <p:strVal val="true"/>
                                      </p:to>
                                    </p:set>
                                  </p:childTnLst>
                                </p:cTn>
                              </p:par>
                            </p:childTnLst>
                          </p:cTn>
                        </p:par>
                      </p:childTnLst>
                    </p:cTn>
                  </p:par>
                </p:childTnLst>
              </p:cTn>
              <p:nextCondLst>
                <p:cond evt="onClick" delay="0">
                  <p:tgtEl>
                    <p:spTgt spid="93"/>
                  </p:tgtEl>
                </p:cond>
              </p:nextCondLst>
            </p:seq>
            <p:seq concurrent="1" nextAc="seek">
              <p:cTn id="146" restart="whenNotActive" fill="hold" evtFilter="cancelBubble" nodeType="interactiveSeq">
                <p:stCondLst>
                  <p:cond evt="onClick" delay="0">
                    <p:tgtEl>
                      <p:spTgt spid="97"/>
                    </p:tgtEl>
                  </p:cond>
                </p:stCondLst>
                <p:endSync evt="end" delay="0">
                  <p:rtn val="all"/>
                </p:endSync>
                <p:childTnLst>
                  <p:par>
                    <p:cTn id="147" fill="hold">
                      <p:stCondLst>
                        <p:cond delay="0"/>
                      </p:stCondLst>
                      <p:childTnLst>
                        <p:par>
                          <p:cTn id="148" fill="hold">
                            <p:stCondLst>
                              <p:cond delay="0"/>
                            </p:stCondLst>
                            <p:childTnLst>
                              <p:par>
                                <p:cTn id="149" presetID="19" presetClass="emph" presetSubtype="0" fill="hold" grpId="0" nodeType="clickEffect">
                                  <p:stCondLst>
                                    <p:cond delay="0"/>
                                  </p:stCondLst>
                                  <p:childTnLst>
                                    <p:animClr clrSpc="rgb" dir="cw">
                                      <p:cBhvr override="childStyle">
                                        <p:cTn id="150" dur="500" fill="hold"/>
                                        <p:tgtEl>
                                          <p:spTgt spid="95"/>
                                        </p:tgtEl>
                                        <p:attrNameLst>
                                          <p:attrName>style.color</p:attrName>
                                        </p:attrNameLst>
                                      </p:cBhvr>
                                      <p:to>
                                        <a:srgbClr val="FF0000"/>
                                      </p:to>
                                    </p:animClr>
                                    <p:animClr clrSpc="rgb" dir="cw">
                                      <p:cBhvr>
                                        <p:cTn id="151" dur="500" fill="hold"/>
                                        <p:tgtEl>
                                          <p:spTgt spid="95"/>
                                        </p:tgtEl>
                                        <p:attrNameLst>
                                          <p:attrName>fillcolor</p:attrName>
                                        </p:attrNameLst>
                                      </p:cBhvr>
                                      <p:to>
                                        <a:srgbClr val="FF0000"/>
                                      </p:to>
                                    </p:animClr>
                                    <p:set>
                                      <p:cBhvr>
                                        <p:cTn id="152" dur="500" fill="hold"/>
                                        <p:tgtEl>
                                          <p:spTgt spid="95"/>
                                        </p:tgtEl>
                                        <p:attrNameLst>
                                          <p:attrName>fill.type</p:attrName>
                                        </p:attrNameLst>
                                      </p:cBhvr>
                                      <p:to>
                                        <p:strVal val="solid"/>
                                      </p:to>
                                    </p:set>
                                    <p:set>
                                      <p:cBhvr>
                                        <p:cTn id="153" dur="500" fill="hold"/>
                                        <p:tgtEl>
                                          <p:spTgt spid="95"/>
                                        </p:tgtEl>
                                        <p:attrNameLst>
                                          <p:attrName>fill.on</p:attrName>
                                        </p:attrNameLst>
                                      </p:cBhvr>
                                      <p:to>
                                        <p:strVal val="true"/>
                                      </p:to>
                                    </p:set>
                                  </p:childTnLst>
                                </p:cTn>
                              </p:par>
                            </p:childTnLst>
                          </p:cTn>
                        </p:par>
                      </p:childTnLst>
                    </p:cTn>
                  </p:par>
                </p:childTnLst>
              </p:cTn>
              <p:nextCondLst>
                <p:cond evt="onClick" delay="0">
                  <p:tgtEl>
                    <p:spTgt spid="97"/>
                  </p:tgtEl>
                </p:cond>
              </p:nextCondLst>
            </p:seq>
            <p:seq concurrent="1" nextAc="seek">
              <p:cTn id="154" restart="whenNotActive" fill="hold" evtFilter="cancelBubble" nodeType="interactiveSeq">
                <p:stCondLst>
                  <p:cond evt="onClick" delay="0">
                    <p:tgtEl>
                      <p:spTgt spid="96"/>
                    </p:tgtEl>
                  </p:cond>
                </p:stCondLst>
                <p:endSync evt="end" delay="0">
                  <p:rtn val="all"/>
                </p:endSync>
                <p:childTnLst>
                  <p:par>
                    <p:cTn id="155" fill="hold">
                      <p:stCondLst>
                        <p:cond delay="0"/>
                      </p:stCondLst>
                      <p:childTnLst>
                        <p:par>
                          <p:cTn id="156" fill="hold">
                            <p:stCondLst>
                              <p:cond delay="0"/>
                            </p:stCondLst>
                            <p:childTnLst>
                              <p:par>
                                <p:cTn id="157" presetID="19" presetClass="emph" presetSubtype="0" fill="hold" grpId="1" nodeType="clickEffect">
                                  <p:stCondLst>
                                    <p:cond delay="0"/>
                                  </p:stCondLst>
                                  <p:childTnLst>
                                    <p:animClr clrSpc="rgb" dir="cw">
                                      <p:cBhvr override="childStyle">
                                        <p:cTn id="158" dur="500" fill="hold"/>
                                        <p:tgtEl>
                                          <p:spTgt spid="95"/>
                                        </p:tgtEl>
                                        <p:attrNameLst>
                                          <p:attrName>style.color</p:attrName>
                                        </p:attrNameLst>
                                      </p:cBhvr>
                                      <p:to>
                                        <a:srgbClr val="92D050"/>
                                      </p:to>
                                    </p:animClr>
                                    <p:animClr clrSpc="rgb" dir="cw">
                                      <p:cBhvr>
                                        <p:cTn id="159" dur="500" fill="hold"/>
                                        <p:tgtEl>
                                          <p:spTgt spid="95"/>
                                        </p:tgtEl>
                                        <p:attrNameLst>
                                          <p:attrName>fillcolor</p:attrName>
                                        </p:attrNameLst>
                                      </p:cBhvr>
                                      <p:to>
                                        <a:srgbClr val="92D050"/>
                                      </p:to>
                                    </p:animClr>
                                    <p:set>
                                      <p:cBhvr>
                                        <p:cTn id="160" dur="500" fill="hold"/>
                                        <p:tgtEl>
                                          <p:spTgt spid="95"/>
                                        </p:tgtEl>
                                        <p:attrNameLst>
                                          <p:attrName>fill.type</p:attrName>
                                        </p:attrNameLst>
                                      </p:cBhvr>
                                      <p:to>
                                        <p:strVal val="solid"/>
                                      </p:to>
                                    </p:set>
                                    <p:set>
                                      <p:cBhvr>
                                        <p:cTn id="161" dur="500" fill="hold"/>
                                        <p:tgtEl>
                                          <p:spTgt spid="95"/>
                                        </p:tgtEl>
                                        <p:attrNameLst>
                                          <p:attrName>fill.on</p:attrName>
                                        </p:attrNameLst>
                                      </p:cBhvr>
                                      <p:to>
                                        <p:strVal val="true"/>
                                      </p:to>
                                    </p:set>
                                  </p:childTnLst>
                                </p:cTn>
                              </p:par>
                            </p:childTnLst>
                          </p:cTn>
                        </p:par>
                      </p:childTnLst>
                    </p:cTn>
                  </p:par>
                </p:childTnLst>
              </p:cTn>
              <p:nextCondLst>
                <p:cond evt="onClick" delay="0">
                  <p:tgtEl>
                    <p:spTgt spid="96"/>
                  </p:tgtEl>
                </p:cond>
              </p:nextCondLst>
            </p:seq>
            <p:seq concurrent="1" nextAc="seek">
              <p:cTn id="162" restart="whenNotActive" fill="hold" evtFilter="cancelBubble" nodeType="interactiveSeq">
                <p:stCondLst>
                  <p:cond evt="onClick" delay="0">
                    <p:tgtEl>
                      <p:spTgt spid="100"/>
                    </p:tgtEl>
                  </p:cond>
                </p:stCondLst>
                <p:endSync evt="end" delay="0">
                  <p:rtn val="all"/>
                </p:endSync>
                <p:childTnLst>
                  <p:par>
                    <p:cTn id="163" fill="hold">
                      <p:stCondLst>
                        <p:cond delay="0"/>
                      </p:stCondLst>
                      <p:childTnLst>
                        <p:par>
                          <p:cTn id="164" fill="hold">
                            <p:stCondLst>
                              <p:cond delay="0"/>
                            </p:stCondLst>
                            <p:childTnLst>
                              <p:par>
                                <p:cTn id="165" presetID="19" presetClass="emph" presetSubtype="0" fill="hold" grpId="0" nodeType="clickEffect">
                                  <p:stCondLst>
                                    <p:cond delay="0"/>
                                  </p:stCondLst>
                                  <p:childTnLst>
                                    <p:animClr clrSpc="rgb" dir="cw">
                                      <p:cBhvr override="childStyle">
                                        <p:cTn id="166" dur="500" fill="hold"/>
                                        <p:tgtEl>
                                          <p:spTgt spid="98"/>
                                        </p:tgtEl>
                                        <p:attrNameLst>
                                          <p:attrName>style.color</p:attrName>
                                        </p:attrNameLst>
                                      </p:cBhvr>
                                      <p:to>
                                        <a:srgbClr val="FF0000"/>
                                      </p:to>
                                    </p:animClr>
                                    <p:animClr clrSpc="rgb" dir="cw">
                                      <p:cBhvr>
                                        <p:cTn id="167" dur="500" fill="hold"/>
                                        <p:tgtEl>
                                          <p:spTgt spid="98"/>
                                        </p:tgtEl>
                                        <p:attrNameLst>
                                          <p:attrName>fillcolor</p:attrName>
                                        </p:attrNameLst>
                                      </p:cBhvr>
                                      <p:to>
                                        <a:srgbClr val="FF0000"/>
                                      </p:to>
                                    </p:animClr>
                                    <p:set>
                                      <p:cBhvr>
                                        <p:cTn id="168" dur="500" fill="hold"/>
                                        <p:tgtEl>
                                          <p:spTgt spid="98"/>
                                        </p:tgtEl>
                                        <p:attrNameLst>
                                          <p:attrName>fill.type</p:attrName>
                                        </p:attrNameLst>
                                      </p:cBhvr>
                                      <p:to>
                                        <p:strVal val="solid"/>
                                      </p:to>
                                    </p:set>
                                    <p:set>
                                      <p:cBhvr>
                                        <p:cTn id="169" dur="500" fill="hold"/>
                                        <p:tgtEl>
                                          <p:spTgt spid="98"/>
                                        </p:tgtEl>
                                        <p:attrNameLst>
                                          <p:attrName>fill.on</p:attrName>
                                        </p:attrNameLst>
                                      </p:cBhvr>
                                      <p:to>
                                        <p:strVal val="true"/>
                                      </p:to>
                                    </p:set>
                                  </p:childTnLst>
                                </p:cTn>
                              </p:par>
                            </p:childTnLst>
                          </p:cTn>
                        </p:par>
                      </p:childTnLst>
                    </p:cTn>
                  </p:par>
                </p:childTnLst>
              </p:cTn>
              <p:nextCondLst>
                <p:cond evt="onClick" delay="0">
                  <p:tgtEl>
                    <p:spTgt spid="100"/>
                  </p:tgtEl>
                </p:cond>
              </p:nextCondLst>
            </p:seq>
            <p:seq concurrent="1" nextAc="seek">
              <p:cTn id="170" restart="whenNotActive" fill="hold" evtFilter="cancelBubble" nodeType="interactiveSeq">
                <p:stCondLst>
                  <p:cond evt="onClick" delay="0">
                    <p:tgtEl>
                      <p:spTgt spid="99"/>
                    </p:tgtEl>
                  </p:cond>
                </p:stCondLst>
                <p:endSync evt="end" delay="0">
                  <p:rtn val="all"/>
                </p:endSync>
                <p:childTnLst>
                  <p:par>
                    <p:cTn id="171" fill="hold">
                      <p:stCondLst>
                        <p:cond delay="0"/>
                      </p:stCondLst>
                      <p:childTnLst>
                        <p:par>
                          <p:cTn id="172" fill="hold">
                            <p:stCondLst>
                              <p:cond delay="0"/>
                            </p:stCondLst>
                            <p:childTnLst>
                              <p:par>
                                <p:cTn id="173" presetID="19" presetClass="emph" presetSubtype="0" fill="hold" grpId="1" nodeType="clickEffect">
                                  <p:stCondLst>
                                    <p:cond delay="0"/>
                                  </p:stCondLst>
                                  <p:childTnLst>
                                    <p:animClr clrSpc="rgb" dir="cw">
                                      <p:cBhvr override="childStyle">
                                        <p:cTn id="174" dur="500" fill="hold"/>
                                        <p:tgtEl>
                                          <p:spTgt spid="98"/>
                                        </p:tgtEl>
                                        <p:attrNameLst>
                                          <p:attrName>style.color</p:attrName>
                                        </p:attrNameLst>
                                      </p:cBhvr>
                                      <p:to>
                                        <a:srgbClr val="92D050"/>
                                      </p:to>
                                    </p:animClr>
                                    <p:animClr clrSpc="rgb" dir="cw">
                                      <p:cBhvr>
                                        <p:cTn id="175" dur="500" fill="hold"/>
                                        <p:tgtEl>
                                          <p:spTgt spid="98"/>
                                        </p:tgtEl>
                                        <p:attrNameLst>
                                          <p:attrName>fillcolor</p:attrName>
                                        </p:attrNameLst>
                                      </p:cBhvr>
                                      <p:to>
                                        <a:srgbClr val="92D050"/>
                                      </p:to>
                                    </p:animClr>
                                    <p:set>
                                      <p:cBhvr>
                                        <p:cTn id="176" dur="500" fill="hold"/>
                                        <p:tgtEl>
                                          <p:spTgt spid="98"/>
                                        </p:tgtEl>
                                        <p:attrNameLst>
                                          <p:attrName>fill.type</p:attrName>
                                        </p:attrNameLst>
                                      </p:cBhvr>
                                      <p:to>
                                        <p:strVal val="solid"/>
                                      </p:to>
                                    </p:set>
                                    <p:set>
                                      <p:cBhvr>
                                        <p:cTn id="177" dur="500" fill="hold"/>
                                        <p:tgtEl>
                                          <p:spTgt spid="98"/>
                                        </p:tgtEl>
                                        <p:attrNameLst>
                                          <p:attrName>fill.on</p:attrName>
                                        </p:attrNameLst>
                                      </p:cBhvr>
                                      <p:to>
                                        <p:strVal val="true"/>
                                      </p:to>
                                    </p:set>
                                  </p:childTnLst>
                                </p:cTn>
                              </p:par>
                            </p:childTnLst>
                          </p:cTn>
                        </p:par>
                      </p:childTnLst>
                    </p:cTn>
                  </p:par>
                </p:childTnLst>
              </p:cTn>
              <p:nextCondLst>
                <p:cond evt="onClick" delay="0">
                  <p:tgtEl>
                    <p:spTgt spid="99"/>
                  </p:tgtEl>
                </p:cond>
              </p:nextCondLst>
            </p:seq>
            <p:seq concurrent="1" nextAc="seek">
              <p:cTn id="178" restart="whenNotActive" fill="hold" evtFilter="cancelBubble" nodeType="interactiveSeq">
                <p:stCondLst>
                  <p:cond evt="onClick" delay="0">
                    <p:tgtEl>
                      <p:spTgt spid="103"/>
                    </p:tgtEl>
                  </p:cond>
                </p:stCondLst>
                <p:endSync evt="end" delay="0">
                  <p:rtn val="all"/>
                </p:endSync>
                <p:childTnLst>
                  <p:par>
                    <p:cTn id="179" fill="hold">
                      <p:stCondLst>
                        <p:cond delay="0"/>
                      </p:stCondLst>
                      <p:childTnLst>
                        <p:par>
                          <p:cTn id="180" fill="hold">
                            <p:stCondLst>
                              <p:cond delay="0"/>
                            </p:stCondLst>
                            <p:childTnLst>
                              <p:par>
                                <p:cTn id="181" presetID="19" presetClass="emph" presetSubtype="0" fill="hold" grpId="0" nodeType="clickEffect">
                                  <p:stCondLst>
                                    <p:cond delay="0"/>
                                  </p:stCondLst>
                                  <p:childTnLst>
                                    <p:animClr clrSpc="rgb" dir="cw">
                                      <p:cBhvr override="childStyle">
                                        <p:cTn id="182" dur="500" fill="hold"/>
                                        <p:tgtEl>
                                          <p:spTgt spid="101"/>
                                        </p:tgtEl>
                                        <p:attrNameLst>
                                          <p:attrName>style.color</p:attrName>
                                        </p:attrNameLst>
                                      </p:cBhvr>
                                      <p:to>
                                        <a:srgbClr val="FF0000"/>
                                      </p:to>
                                    </p:animClr>
                                    <p:animClr clrSpc="rgb" dir="cw">
                                      <p:cBhvr>
                                        <p:cTn id="183" dur="500" fill="hold"/>
                                        <p:tgtEl>
                                          <p:spTgt spid="101"/>
                                        </p:tgtEl>
                                        <p:attrNameLst>
                                          <p:attrName>fillcolor</p:attrName>
                                        </p:attrNameLst>
                                      </p:cBhvr>
                                      <p:to>
                                        <a:srgbClr val="FF0000"/>
                                      </p:to>
                                    </p:animClr>
                                    <p:set>
                                      <p:cBhvr>
                                        <p:cTn id="184" dur="500" fill="hold"/>
                                        <p:tgtEl>
                                          <p:spTgt spid="101"/>
                                        </p:tgtEl>
                                        <p:attrNameLst>
                                          <p:attrName>fill.type</p:attrName>
                                        </p:attrNameLst>
                                      </p:cBhvr>
                                      <p:to>
                                        <p:strVal val="solid"/>
                                      </p:to>
                                    </p:set>
                                    <p:set>
                                      <p:cBhvr>
                                        <p:cTn id="185" dur="500" fill="hold"/>
                                        <p:tgtEl>
                                          <p:spTgt spid="101"/>
                                        </p:tgtEl>
                                        <p:attrNameLst>
                                          <p:attrName>fill.on</p:attrName>
                                        </p:attrNameLst>
                                      </p:cBhvr>
                                      <p:to>
                                        <p:strVal val="true"/>
                                      </p:to>
                                    </p:set>
                                  </p:childTnLst>
                                </p:cTn>
                              </p:par>
                            </p:childTnLst>
                          </p:cTn>
                        </p:par>
                      </p:childTnLst>
                    </p:cTn>
                  </p:par>
                </p:childTnLst>
              </p:cTn>
              <p:nextCondLst>
                <p:cond evt="onClick" delay="0">
                  <p:tgtEl>
                    <p:spTgt spid="103"/>
                  </p:tgtEl>
                </p:cond>
              </p:nextCondLst>
            </p:seq>
            <p:seq concurrent="1" nextAc="seek">
              <p:cTn id="186" restart="whenNotActive" fill="hold" evtFilter="cancelBubble" nodeType="interactiveSeq">
                <p:stCondLst>
                  <p:cond evt="onClick" delay="0">
                    <p:tgtEl>
                      <p:spTgt spid="102"/>
                    </p:tgtEl>
                  </p:cond>
                </p:stCondLst>
                <p:endSync evt="end" delay="0">
                  <p:rtn val="all"/>
                </p:endSync>
                <p:childTnLst>
                  <p:par>
                    <p:cTn id="187" fill="hold">
                      <p:stCondLst>
                        <p:cond delay="0"/>
                      </p:stCondLst>
                      <p:childTnLst>
                        <p:par>
                          <p:cTn id="188" fill="hold">
                            <p:stCondLst>
                              <p:cond delay="0"/>
                            </p:stCondLst>
                            <p:childTnLst>
                              <p:par>
                                <p:cTn id="189" presetID="19" presetClass="emph" presetSubtype="0" fill="hold" grpId="1" nodeType="clickEffect">
                                  <p:stCondLst>
                                    <p:cond delay="0"/>
                                  </p:stCondLst>
                                  <p:childTnLst>
                                    <p:animClr clrSpc="rgb" dir="cw">
                                      <p:cBhvr override="childStyle">
                                        <p:cTn id="190" dur="500" fill="hold"/>
                                        <p:tgtEl>
                                          <p:spTgt spid="101"/>
                                        </p:tgtEl>
                                        <p:attrNameLst>
                                          <p:attrName>style.color</p:attrName>
                                        </p:attrNameLst>
                                      </p:cBhvr>
                                      <p:to>
                                        <a:srgbClr val="92D050"/>
                                      </p:to>
                                    </p:animClr>
                                    <p:animClr clrSpc="rgb" dir="cw">
                                      <p:cBhvr>
                                        <p:cTn id="191" dur="500" fill="hold"/>
                                        <p:tgtEl>
                                          <p:spTgt spid="101"/>
                                        </p:tgtEl>
                                        <p:attrNameLst>
                                          <p:attrName>fillcolor</p:attrName>
                                        </p:attrNameLst>
                                      </p:cBhvr>
                                      <p:to>
                                        <a:srgbClr val="92D050"/>
                                      </p:to>
                                    </p:animClr>
                                    <p:set>
                                      <p:cBhvr>
                                        <p:cTn id="192" dur="500" fill="hold"/>
                                        <p:tgtEl>
                                          <p:spTgt spid="101"/>
                                        </p:tgtEl>
                                        <p:attrNameLst>
                                          <p:attrName>fill.type</p:attrName>
                                        </p:attrNameLst>
                                      </p:cBhvr>
                                      <p:to>
                                        <p:strVal val="solid"/>
                                      </p:to>
                                    </p:set>
                                    <p:set>
                                      <p:cBhvr>
                                        <p:cTn id="193" dur="500" fill="hold"/>
                                        <p:tgtEl>
                                          <p:spTgt spid="101"/>
                                        </p:tgtEl>
                                        <p:attrNameLst>
                                          <p:attrName>fill.on</p:attrName>
                                        </p:attrNameLst>
                                      </p:cBhvr>
                                      <p:to>
                                        <p:strVal val="true"/>
                                      </p:to>
                                    </p:set>
                                  </p:childTnLst>
                                </p:cTn>
                              </p:par>
                            </p:childTnLst>
                          </p:cTn>
                        </p:par>
                      </p:childTnLst>
                    </p:cTn>
                  </p:par>
                </p:childTnLst>
              </p:cTn>
              <p:nextCondLst>
                <p:cond evt="onClick" delay="0">
                  <p:tgtEl>
                    <p:spTgt spid="102"/>
                  </p:tgtEl>
                </p:cond>
              </p:nextCondLst>
            </p:seq>
            <p:seq concurrent="1" nextAc="seek">
              <p:cTn id="194" restart="whenNotActive" fill="hold" evtFilter="cancelBubble" nodeType="interactiveSeq">
                <p:stCondLst>
                  <p:cond evt="onClick" delay="0">
                    <p:tgtEl>
                      <p:spTgt spid="106"/>
                    </p:tgtEl>
                  </p:cond>
                </p:stCondLst>
                <p:endSync evt="end" delay="0">
                  <p:rtn val="all"/>
                </p:endSync>
                <p:childTnLst>
                  <p:par>
                    <p:cTn id="195" fill="hold">
                      <p:stCondLst>
                        <p:cond delay="0"/>
                      </p:stCondLst>
                      <p:childTnLst>
                        <p:par>
                          <p:cTn id="196" fill="hold">
                            <p:stCondLst>
                              <p:cond delay="0"/>
                            </p:stCondLst>
                            <p:childTnLst>
                              <p:par>
                                <p:cTn id="197" presetID="19" presetClass="emph" presetSubtype="0" fill="hold" grpId="0" nodeType="clickEffect">
                                  <p:stCondLst>
                                    <p:cond delay="0"/>
                                  </p:stCondLst>
                                  <p:childTnLst>
                                    <p:animClr clrSpc="rgb" dir="cw">
                                      <p:cBhvr override="childStyle">
                                        <p:cTn id="198" dur="500" fill="hold"/>
                                        <p:tgtEl>
                                          <p:spTgt spid="104"/>
                                        </p:tgtEl>
                                        <p:attrNameLst>
                                          <p:attrName>style.color</p:attrName>
                                        </p:attrNameLst>
                                      </p:cBhvr>
                                      <p:to>
                                        <a:srgbClr val="FF0000"/>
                                      </p:to>
                                    </p:animClr>
                                    <p:animClr clrSpc="rgb" dir="cw">
                                      <p:cBhvr>
                                        <p:cTn id="199" dur="500" fill="hold"/>
                                        <p:tgtEl>
                                          <p:spTgt spid="104"/>
                                        </p:tgtEl>
                                        <p:attrNameLst>
                                          <p:attrName>fillcolor</p:attrName>
                                        </p:attrNameLst>
                                      </p:cBhvr>
                                      <p:to>
                                        <a:srgbClr val="FF0000"/>
                                      </p:to>
                                    </p:animClr>
                                    <p:set>
                                      <p:cBhvr>
                                        <p:cTn id="200" dur="500" fill="hold"/>
                                        <p:tgtEl>
                                          <p:spTgt spid="104"/>
                                        </p:tgtEl>
                                        <p:attrNameLst>
                                          <p:attrName>fill.type</p:attrName>
                                        </p:attrNameLst>
                                      </p:cBhvr>
                                      <p:to>
                                        <p:strVal val="solid"/>
                                      </p:to>
                                    </p:set>
                                    <p:set>
                                      <p:cBhvr>
                                        <p:cTn id="201" dur="500" fill="hold"/>
                                        <p:tgtEl>
                                          <p:spTgt spid="104"/>
                                        </p:tgtEl>
                                        <p:attrNameLst>
                                          <p:attrName>fill.on</p:attrName>
                                        </p:attrNameLst>
                                      </p:cBhvr>
                                      <p:to>
                                        <p:strVal val="true"/>
                                      </p:to>
                                    </p:set>
                                  </p:childTnLst>
                                </p:cTn>
                              </p:par>
                            </p:childTnLst>
                          </p:cTn>
                        </p:par>
                      </p:childTnLst>
                    </p:cTn>
                  </p:par>
                </p:childTnLst>
              </p:cTn>
              <p:nextCondLst>
                <p:cond evt="onClick" delay="0">
                  <p:tgtEl>
                    <p:spTgt spid="106"/>
                  </p:tgtEl>
                </p:cond>
              </p:nextCondLst>
            </p:seq>
            <p:seq concurrent="1" nextAc="seek">
              <p:cTn id="202" restart="whenNotActive" fill="hold" evtFilter="cancelBubble" nodeType="interactiveSeq">
                <p:stCondLst>
                  <p:cond evt="onClick" delay="0">
                    <p:tgtEl>
                      <p:spTgt spid="105"/>
                    </p:tgtEl>
                  </p:cond>
                </p:stCondLst>
                <p:endSync evt="end" delay="0">
                  <p:rtn val="all"/>
                </p:endSync>
                <p:childTnLst>
                  <p:par>
                    <p:cTn id="203" fill="hold">
                      <p:stCondLst>
                        <p:cond delay="0"/>
                      </p:stCondLst>
                      <p:childTnLst>
                        <p:par>
                          <p:cTn id="204" fill="hold">
                            <p:stCondLst>
                              <p:cond delay="0"/>
                            </p:stCondLst>
                            <p:childTnLst>
                              <p:par>
                                <p:cTn id="205" presetID="19" presetClass="emph" presetSubtype="0" fill="hold" grpId="1" nodeType="clickEffect">
                                  <p:stCondLst>
                                    <p:cond delay="0"/>
                                  </p:stCondLst>
                                  <p:childTnLst>
                                    <p:animClr clrSpc="rgb" dir="cw">
                                      <p:cBhvr override="childStyle">
                                        <p:cTn id="206" dur="500" fill="hold"/>
                                        <p:tgtEl>
                                          <p:spTgt spid="104"/>
                                        </p:tgtEl>
                                        <p:attrNameLst>
                                          <p:attrName>style.color</p:attrName>
                                        </p:attrNameLst>
                                      </p:cBhvr>
                                      <p:to>
                                        <a:srgbClr val="92D050"/>
                                      </p:to>
                                    </p:animClr>
                                    <p:animClr clrSpc="rgb" dir="cw">
                                      <p:cBhvr>
                                        <p:cTn id="207" dur="500" fill="hold"/>
                                        <p:tgtEl>
                                          <p:spTgt spid="104"/>
                                        </p:tgtEl>
                                        <p:attrNameLst>
                                          <p:attrName>fillcolor</p:attrName>
                                        </p:attrNameLst>
                                      </p:cBhvr>
                                      <p:to>
                                        <a:srgbClr val="92D050"/>
                                      </p:to>
                                    </p:animClr>
                                    <p:set>
                                      <p:cBhvr>
                                        <p:cTn id="208" dur="500" fill="hold"/>
                                        <p:tgtEl>
                                          <p:spTgt spid="104"/>
                                        </p:tgtEl>
                                        <p:attrNameLst>
                                          <p:attrName>fill.type</p:attrName>
                                        </p:attrNameLst>
                                      </p:cBhvr>
                                      <p:to>
                                        <p:strVal val="solid"/>
                                      </p:to>
                                    </p:set>
                                    <p:set>
                                      <p:cBhvr>
                                        <p:cTn id="209" dur="500" fill="hold"/>
                                        <p:tgtEl>
                                          <p:spTgt spid="104"/>
                                        </p:tgtEl>
                                        <p:attrNameLst>
                                          <p:attrName>fill.on</p:attrName>
                                        </p:attrNameLst>
                                      </p:cBhvr>
                                      <p:to>
                                        <p:strVal val="true"/>
                                      </p:to>
                                    </p:set>
                                  </p:childTnLst>
                                </p:cTn>
                              </p:par>
                            </p:childTnLst>
                          </p:cTn>
                        </p:par>
                      </p:childTnLst>
                    </p:cTn>
                  </p:par>
                </p:childTnLst>
              </p:cTn>
              <p:nextCondLst>
                <p:cond evt="onClick" delay="0">
                  <p:tgtEl>
                    <p:spTgt spid="105"/>
                  </p:tgtEl>
                </p:cond>
              </p:nextCondLst>
            </p:seq>
            <p:seq concurrent="1" nextAc="seek">
              <p:cTn id="210" restart="whenNotActive" fill="hold" evtFilter="cancelBubble" nodeType="interactiveSeq">
                <p:stCondLst>
                  <p:cond evt="onClick" delay="0">
                    <p:tgtEl>
                      <p:spTgt spid="109"/>
                    </p:tgtEl>
                  </p:cond>
                </p:stCondLst>
                <p:endSync evt="end" delay="0">
                  <p:rtn val="all"/>
                </p:endSync>
                <p:childTnLst>
                  <p:par>
                    <p:cTn id="211" fill="hold">
                      <p:stCondLst>
                        <p:cond delay="0"/>
                      </p:stCondLst>
                      <p:childTnLst>
                        <p:par>
                          <p:cTn id="212" fill="hold">
                            <p:stCondLst>
                              <p:cond delay="0"/>
                            </p:stCondLst>
                            <p:childTnLst>
                              <p:par>
                                <p:cTn id="213" presetID="19" presetClass="emph" presetSubtype="0" fill="hold" grpId="0" nodeType="clickEffect">
                                  <p:stCondLst>
                                    <p:cond delay="0"/>
                                  </p:stCondLst>
                                  <p:childTnLst>
                                    <p:animClr clrSpc="rgb" dir="cw">
                                      <p:cBhvr override="childStyle">
                                        <p:cTn id="214" dur="500" fill="hold"/>
                                        <p:tgtEl>
                                          <p:spTgt spid="107"/>
                                        </p:tgtEl>
                                        <p:attrNameLst>
                                          <p:attrName>style.color</p:attrName>
                                        </p:attrNameLst>
                                      </p:cBhvr>
                                      <p:to>
                                        <a:srgbClr val="FF0000"/>
                                      </p:to>
                                    </p:animClr>
                                    <p:animClr clrSpc="rgb" dir="cw">
                                      <p:cBhvr>
                                        <p:cTn id="215" dur="500" fill="hold"/>
                                        <p:tgtEl>
                                          <p:spTgt spid="107"/>
                                        </p:tgtEl>
                                        <p:attrNameLst>
                                          <p:attrName>fillcolor</p:attrName>
                                        </p:attrNameLst>
                                      </p:cBhvr>
                                      <p:to>
                                        <a:srgbClr val="FF0000"/>
                                      </p:to>
                                    </p:animClr>
                                    <p:set>
                                      <p:cBhvr>
                                        <p:cTn id="216" dur="500" fill="hold"/>
                                        <p:tgtEl>
                                          <p:spTgt spid="107"/>
                                        </p:tgtEl>
                                        <p:attrNameLst>
                                          <p:attrName>fill.type</p:attrName>
                                        </p:attrNameLst>
                                      </p:cBhvr>
                                      <p:to>
                                        <p:strVal val="solid"/>
                                      </p:to>
                                    </p:set>
                                    <p:set>
                                      <p:cBhvr>
                                        <p:cTn id="217" dur="500" fill="hold"/>
                                        <p:tgtEl>
                                          <p:spTgt spid="107"/>
                                        </p:tgtEl>
                                        <p:attrNameLst>
                                          <p:attrName>fill.on</p:attrName>
                                        </p:attrNameLst>
                                      </p:cBhvr>
                                      <p:to>
                                        <p:strVal val="true"/>
                                      </p:to>
                                    </p:set>
                                  </p:childTnLst>
                                </p:cTn>
                              </p:par>
                            </p:childTnLst>
                          </p:cTn>
                        </p:par>
                      </p:childTnLst>
                    </p:cTn>
                  </p:par>
                </p:childTnLst>
              </p:cTn>
              <p:nextCondLst>
                <p:cond evt="onClick" delay="0">
                  <p:tgtEl>
                    <p:spTgt spid="109"/>
                  </p:tgtEl>
                </p:cond>
              </p:nextCondLst>
            </p:seq>
            <p:seq concurrent="1" nextAc="seek">
              <p:cTn id="218" restart="whenNotActive" fill="hold" evtFilter="cancelBubble" nodeType="interactiveSeq">
                <p:stCondLst>
                  <p:cond evt="onClick" delay="0">
                    <p:tgtEl>
                      <p:spTgt spid="108"/>
                    </p:tgtEl>
                  </p:cond>
                </p:stCondLst>
                <p:endSync evt="end" delay="0">
                  <p:rtn val="all"/>
                </p:endSync>
                <p:childTnLst>
                  <p:par>
                    <p:cTn id="219" fill="hold">
                      <p:stCondLst>
                        <p:cond delay="0"/>
                      </p:stCondLst>
                      <p:childTnLst>
                        <p:par>
                          <p:cTn id="220" fill="hold">
                            <p:stCondLst>
                              <p:cond delay="0"/>
                            </p:stCondLst>
                            <p:childTnLst>
                              <p:par>
                                <p:cTn id="221" presetID="19" presetClass="emph" presetSubtype="0" fill="hold" grpId="1" nodeType="clickEffect">
                                  <p:stCondLst>
                                    <p:cond delay="0"/>
                                  </p:stCondLst>
                                  <p:childTnLst>
                                    <p:animClr clrSpc="rgb" dir="cw">
                                      <p:cBhvr override="childStyle">
                                        <p:cTn id="222" dur="500" fill="hold"/>
                                        <p:tgtEl>
                                          <p:spTgt spid="107"/>
                                        </p:tgtEl>
                                        <p:attrNameLst>
                                          <p:attrName>style.color</p:attrName>
                                        </p:attrNameLst>
                                      </p:cBhvr>
                                      <p:to>
                                        <a:srgbClr val="92D050"/>
                                      </p:to>
                                    </p:animClr>
                                    <p:animClr clrSpc="rgb" dir="cw">
                                      <p:cBhvr>
                                        <p:cTn id="223" dur="500" fill="hold"/>
                                        <p:tgtEl>
                                          <p:spTgt spid="107"/>
                                        </p:tgtEl>
                                        <p:attrNameLst>
                                          <p:attrName>fillcolor</p:attrName>
                                        </p:attrNameLst>
                                      </p:cBhvr>
                                      <p:to>
                                        <a:srgbClr val="92D050"/>
                                      </p:to>
                                    </p:animClr>
                                    <p:set>
                                      <p:cBhvr>
                                        <p:cTn id="224" dur="500" fill="hold"/>
                                        <p:tgtEl>
                                          <p:spTgt spid="107"/>
                                        </p:tgtEl>
                                        <p:attrNameLst>
                                          <p:attrName>fill.type</p:attrName>
                                        </p:attrNameLst>
                                      </p:cBhvr>
                                      <p:to>
                                        <p:strVal val="solid"/>
                                      </p:to>
                                    </p:set>
                                    <p:set>
                                      <p:cBhvr>
                                        <p:cTn id="225" dur="500" fill="hold"/>
                                        <p:tgtEl>
                                          <p:spTgt spid="107"/>
                                        </p:tgtEl>
                                        <p:attrNameLst>
                                          <p:attrName>fill.on</p:attrName>
                                        </p:attrNameLst>
                                      </p:cBhvr>
                                      <p:to>
                                        <p:strVal val="true"/>
                                      </p:to>
                                    </p:set>
                                  </p:childTnLst>
                                </p:cTn>
                              </p:par>
                            </p:childTnLst>
                          </p:cTn>
                        </p:par>
                      </p:childTnLst>
                    </p:cTn>
                  </p:par>
                </p:childTnLst>
              </p:cTn>
              <p:nextCondLst>
                <p:cond evt="onClick" delay="0">
                  <p:tgtEl>
                    <p:spTgt spid="108"/>
                  </p:tgtEl>
                </p:cond>
              </p:nextCondLst>
            </p:seq>
            <p:seq concurrent="1" nextAc="seek">
              <p:cTn id="226" restart="whenNotActive" fill="hold" evtFilter="cancelBubble" nodeType="interactiveSeq">
                <p:stCondLst>
                  <p:cond evt="onClick" delay="0">
                    <p:tgtEl>
                      <p:spTgt spid="112"/>
                    </p:tgtEl>
                  </p:cond>
                </p:stCondLst>
                <p:endSync evt="end" delay="0">
                  <p:rtn val="all"/>
                </p:endSync>
                <p:childTnLst>
                  <p:par>
                    <p:cTn id="227" fill="hold">
                      <p:stCondLst>
                        <p:cond delay="0"/>
                      </p:stCondLst>
                      <p:childTnLst>
                        <p:par>
                          <p:cTn id="228" fill="hold">
                            <p:stCondLst>
                              <p:cond delay="0"/>
                            </p:stCondLst>
                            <p:childTnLst>
                              <p:par>
                                <p:cTn id="229" presetID="19" presetClass="emph" presetSubtype="0" fill="hold" grpId="0" nodeType="clickEffect">
                                  <p:stCondLst>
                                    <p:cond delay="0"/>
                                  </p:stCondLst>
                                  <p:childTnLst>
                                    <p:animClr clrSpc="rgb" dir="cw">
                                      <p:cBhvr override="childStyle">
                                        <p:cTn id="230" dur="500" fill="hold"/>
                                        <p:tgtEl>
                                          <p:spTgt spid="110"/>
                                        </p:tgtEl>
                                        <p:attrNameLst>
                                          <p:attrName>style.color</p:attrName>
                                        </p:attrNameLst>
                                      </p:cBhvr>
                                      <p:to>
                                        <a:srgbClr val="FF0000"/>
                                      </p:to>
                                    </p:animClr>
                                    <p:animClr clrSpc="rgb" dir="cw">
                                      <p:cBhvr>
                                        <p:cTn id="231" dur="500" fill="hold"/>
                                        <p:tgtEl>
                                          <p:spTgt spid="110"/>
                                        </p:tgtEl>
                                        <p:attrNameLst>
                                          <p:attrName>fillcolor</p:attrName>
                                        </p:attrNameLst>
                                      </p:cBhvr>
                                      <p:to>
                                        <a:srgbClr val="FF0000"/>
                                      </p:to>
                                    </p:animClr>
                                    <p:set>
                                      <p:cBhvr>
                                        <p:cTn id="232" dur="500" fill="hold"/>
                                        <p:tgtEl>
                                          <p:spTgt spid="110"/>
                                        </p:tgtEl>
                                        <p:attrNameLst>
                                          <p:attrName>fill.type</p:attrName>
                                        </p:attrNameLst>
                                      </p:cBhvr>
                                      <p:to>
                                        <p:strVal val="solid"/>
                                      </p:to>
                                    </p:set>
                                    <p:set>
                                      <p:cBhvr>
                                        <p:cTn id="233" dur="500" fill="hold"/>
                                        <p:tgtEl>
                                          <p:spTgt spid="110"/>
                                        </p:tgtEl>
                                        <p:attrNameLst>
                                          <p:attrName>fill.on</p:attrName>
                                        </p:attrNameLst>
                                      </p:cBhvr>
                                      <p:to>
                                        <p:strVal val="true"/>
                                      </p:to>
                                    </p:set>
                                  </p:childTnLst>
                                </p:cTn>
                              </p:par>
                            </p:childTnLst>
                          </p:cTn>
                        </p:par>
                      </p:childTnLst>
                    </p:cTn>
                  </p:par>
                </p:childTnLst>
              </p:cTn>
              <p:nextCondLst>
                <p:cond evt="onClick" delay="0">
                  <p:tgtEl>
                    <p:spTgt spid="112"/>
                  </p:tgtEl>
                </p:cond>
              </p:nextCondLst>
            </p:seq>
            <p:seq concurrent="1" nextAc="seek">
              <p:cTn id="234" restart="whenNotActive" fill="hold" evtFilter="cancelBubble" nodeType="interactiveSeq">
                <p:stCondLst>
                  <p:cond evt="onClick" delay="0">
                    <p:tgtEl>
                      <p:spTgt spid="111"/>
                    </p:tgtEl>
                  </p:cond>
                </p:stCondLst>
                <p:endSync evt="end" delay="0">
                  <p:rtn val="all"/>
                </p:endSync>
                <p:childTnLst>
                  <p:par>
                    <p:cTn id="235" fill="hold">
                      <p:stCondLst>
                        <p:cond delay="0"/>
                      </p:stCondLst>
                      <p:childTnLst>
                        <p:par>
                          <p:cTn id="236" fill="hold">
                            <p:stCondLst>
                              <p:cond delay="0"/>
                            </p:stCondLst>
                            <p:childTnLst>
                              <p:par>
                                <p:cTn id="237" presetID="19" presetClass="emph" presetSubtype="0" fill="hold" grpId="1" nodeType="clickEffect">
                                  <p:stCondLst>
                                    <p:cond delay="0"/>
                                  </p:stCondLst>
                                  <p:childTnLst>
                                    <p:animClr clrSpc="rgb" dir="cw">
                                      <p:cBhvr override="childStyle">
                                        <p:cTn id="238" dur="500" fill="hold"/>
                                        <p:tgtEl>
                                          <p:spTgt spid="110"/>
                                        </p:tgtEl>
                                        <p:attrNameLst>
                                          <p:attrName>style.color</p:attrName>
                                        </p:attrNameLst>
                                      </p:cBhvr>
                                      <p:to>
                                        <a:srgbClr val="92D050"/>
                                      </p:to>
                                    </p:animClr>
                                    <p:animClr clrSpc="rgb" dir="cw">
                                      <p:cBhvr>
                                        <p:cTn id="239" dur="500" fill="hold"/>
                                        <p:tgtEl>
                                          <p:spTgt spid="110"/>
                                        </p:tgtEl>
                                        <p:attrNameLst>
                                          <p:attrName>fillcolor</p:attrName>
                                        </p:attrNameLst>
                                      </p:cBhvr>
                                      <p:to>
                                        <a:srgbClr val="92D050"/>
                                      </p:to>
                                    </p:animClr>
                                    <p:set>
                                      <p:cBhvr>
                                        <p:cTn id="240" dur="500" fill="hold"/>
                                        <p:tgtEl>
                                          <p:spTgt spid="110"/>
                                        </p:tgtEl>
                                        <p:attrNameLst>
                                          <p:attrName>fill.type</p:attrName>
                                        </p:attrNameLst>
                                      </p:cBhvr>
                                      <p:to>
                                        <p:strVal val="solid"/>
                                      </p:to>
                                    </p:set>
                                    <p:set>
                                      <p:cBhvr>
                                        <p:cTn id="241" dur="500" fill="hold"/>
                                        <p:tgtEl>
                                          <p:spTgt spid="110"/>
                                        </p:tgtEl>
                                        <p:attrNameLst>
                                          <p:attrName>fill.on</p:attrName>
                                        </p:attrNameLst>
                                      </p:cBhvr>
                                      <p:to>
                                        <p:strVal val="true"/>
                                      </p:to>
                                    </p:set>
                                  </p:childTnLst>
                                </p:cTn>
                              </p:par>
                            </p:childTnLst>
                          </p:cTn>
                        </p:par>
                      </p:childTnLst>
                    </p:cTn>
                  </p:par>
                </p:childTnLst>
              </p:cTn>
              <p:nextCondLst>
                <p:cond evt="onClick" delay="0">
                  <p:tgtEl>
                    <p:spTgt spid="111"/>
                  </p:tgtEl>
                </p:cond>
              </p:nextCondLst>
            </p:seq>
            <p:seq concurrent="1" nextAc="seek">
              <p:cTn id="242" restart="whenNotActive" fill="hold" evtFilter="cancelBubble" nodeType="interactiveSeq">
                <p:stCondLst>
                  <p:cond evt="onClick" delay="0">
                    <p:tgtEl>
                      <p:spTgt spid="115"/>
                    </p:tgtEl>
                  </p:cond>
                </p:stCondLst>
                <p:endSync evt="end" delay="0">
                  <p:rtn val="all"/>
                </p:endSync>
                <p:childTnLst>
                  <p:par>
                    <p:cTn id="243" fill="hold">
                      <p:stCondLst>
                        <p:cond delay="0"/>
                      </p:stCondLst>
                      <p:childTnLst>
                        <p:par>
                          <p:cTn id="244" fill="hold">
                            <p:stCondLst>
                              <p:cond delay="0"/>
                            </p:stCondLst>
                            <p:childTnLst>
                              <p:par>
                                <p:cTn id="245" presetID="19" presetClass="emph" presetSubtype="0" fill="hold" grpId="0" nodeType="clickEffect">
                                  <p:stCondLst>
                                    <p:cond delay="0"/>
                                  </p:stCondLst>
                                  <p:childTnLst>
                                    <p:animClr clrSpc="rgb" dir="cw">
                                      <p:cBhvr override="childStyle">
                                        <p:cTn id="246" dur="500" fill="hold"/>
                                        <p:tgtEl>
                                          <p:spTgt spid="113"/>
                                        </p:tgtEl>
                                        <p:attrNameLst>
                                          <p:attrName>style.color</p:attrName>
                                        </p:attrNameLst>
                                      </p:cBhvr>
                                      <p:to>
                                        <a:srgbClr val="FF0000"/>
                                      </p:to>
                                    </p:animClr>
                                    <p:animClr clrSpc="rgb" dir="cw">
                                      <p:cBhvr>
                                        <p:cTn id="247" dur="500" fill="hold"/>
                                        <p:tgtEl>
                                          <p:spTgt spid="113"/>
                                        </p:tgtEl>
                                        <p:attrNameLst>
                                          <p:attrName>fillcolor</p:attrName>
                                        </p:attrNameLst>
                                      </p:cBhvr>
                                      <p:to>
                                        <a:srgbClr val="FF0000"/>
                                      </p:to>
                                    </p:animClr>
                                    <p:set>
                                      <p:cBhvr>
                                        <p:cTn id="248" dur="500" fill="hold"/>
                                        <p:tgtEl>
                                          <p:spTgt spid="113"/>
                                        </p:tgtEl>
                                        <p:attrNameLst>
                                          <p:attrName>fill.type</p:attrName>
                                        </p:attrNameLst>
                                      </p:cBhvr>
                                      <p:to>
                                        <p:strVal val="solid"/>
                                      </p:to>
                                    </p:set>
                                    <p:set>
                                      <p:cBhvr>
                                        <p:cTn id="249" dur="500" fill="hold"/>
                                        <p:tgtEl>
                                          <p:spTgt spid="113"/>
                                        </p:tgtEl>
                                        <p:attrNameLst>
                                          <p:attrName>fill.on</p:attrName>
                                        </p:attrNameLst>
                                      </p:cBhvr>
                                      <p:to>
                                        <p:strVal val="true"/>
                                      </p:to>
                                    </p:set>
                                  </p:childTnLst>
                                </p:cTn>
                              </p:par>
                            </p:childTnLst>
                          </p:cTn>
                        </p:par>
                      </p:childTnLst>
                    </p:cTn>
                  </p:par>
                </p:childTnLst>
              </p:cTn>
              <p:nextCondLst>
                <p:cond evt="onClick" delay="0">
                  <p:tgtEl>
                    <p:spTgt spid="115"/>
                  </p:tgtEl>
                </p:cond>
              </p:nextCondLst>
            </p:seq>
            <p:seq concurrent="1" nextAc="seek">
              <p:cTn id="250" restart="whenNotActive" fill="hold" evtFilter="cancelBubble" nodeType="interactiveSeq">
                <p:stCondLst>
                  <p:cond evt="onClick" delay="0">
                    <p:tgtEl>
                      <p:spTgt spid="114"/>
                    </p:tgtEl>
                  </p:cond>
                </p:stCondLst>
                <p:endSync evt="end" delay="0">
                  <p:rtn val="all"/>
                </p:endSync>
                <p:childTnLst>
                  <p:par>
                    <p:cTn id="251" fill="hold">
                      <p:stCondLst>
                        <p:cond delay="0"/>
                      </p:stCondLst>
                      <p:childTnLst>
                        <p:par>
                          <p:cTn id="252" fill="hold">
                            <p:stCondLst>
                              <p:cond delay="0"/>
                            </p:stCondLst>
                            <p:childTnLst>
                              <p:par>
                                <p:cTn id="253" presetID="19" presetClass="emph" presetSubtype="0" fill="hold" grpId="1" nodeType="clickEffect">
                                  <p:stCondLst>
                                    <p:cond delay="0"/>
                                  </p:stCondLst>
                                  <p:childTnLst>
                                    <p:animClr clrSpc="rgb" dir="cw">
                                      <p:cBhvr override="childStyle">
                                        <p:cTn id="254" dur="500" fill="hold"/>
                                        <p:tgtEl>
                                          <p:spTgt spid="113"/>
                                        </p:tgtEl>
                                        <p:attrNameLst>
                                          <p:attrName>style.color</p:attrName>
                                        </p:attrNameLst>
                                      </p:cBhvr>
                                      <p:to>
                                        <a:srgbClr val="92D050"/>
                                      </p:to>
                                    </p:animClr>
                                    <p:animClr clrSpc="rgb" dir="cw">
                                      <p:cBhvr>
                                        <p:cTn id="255" dur="500" fill="hold"/>
                                        <p:tgtEl>
                                          <p:spTgt spid="113"/>
                                        </p:tgtEl>
                                        <p:attrNameLst>
                                          <p:attrName>fillcolor</p:attrName>
                                        </p:attrNameLst>
                                      </p:cBhvr>
                                      <p:to>
                                        <a:srgbClr val="92D050"/>
                                      </p:to>
                                    </p:animClr>
                                    <p:set>
                                      <p:cBhvr>
                                        <p:cTn id="256" dur="500" fill="hold"/>
                                        <p:tgtEl>
                                          <p:spTgt spid="113"/>
                                        </p:tgtEl>
                                        <p:attrNameLst>
                                          <p:attrName>fill.type</p:attrName>
                                        </p:attrNameLst>
                                      </p:cBhvr>
                                      <p:to>
                                        <p:strVal val="solid"/>
                                      </p:to>
                                    </p:set>
                                    <p:set>
                                      <p:cBhvr>
                                        <p:cTn id="257" dur="500" fill="hold"/>
                                        <p:tgtEl>
                                          <p:spTgt spid="113"/>
                                        </p:tgtEl>
                                        <p:attrNameLst>
                                          <p:attrName>fill.on</p:attrName>
                                        </p:attrNameLst>
                                      </p:cBhvr>
                                      <p:to>
                                        <p:strVal val="true"/>
                                      </p:to>
                                    </p:set>
                                  </p:childTnLst>
                                </p:cTn>
                              </p:par>
                            </p:childTnLst>
                          </p:cTn>
                        </p:par>
                      </p:childTnLst>
                    </p:cTn>
                  </p:par>
                </p:childTnLst>
              </p:cTn>
              <p:nextCondLst>
                <p:cond evt="onClick" delay="0">
                  <p:tgtEl>
                    <p:spTgt spid="114"/>
                  </p:tgtEl>
                </p:cond>
              </p:nextCondLst>
            </p:seq>
            <p:seq concurrent="1" nextAc="seek">
              <p:cTn id="258" restart="whenNotActive" fill="hold" evtFilter="cancelBubble" nodeType="interactiveSeq">
                <p:stCondLst>
                  <p:cond evt="onClick" delay="0">
                    <p:tgtEl>
                      <p:spTgt spid="118"/>
                    </p:tgtEl>
                  </p:cond>
                </p:stCondLst>
                <p:endSync evt="end" delay="0">
                  <p:rtn val="all"/>
                </p:endSync>
                <p:childTnLst>
                  <p:par>
                    <p:cTn id="259" fill="hold">
                      <p:stCondLst>
                        <p:cond delay="0"/>
                      </p:stCondLst>
                      <p:childTnLst>
                        <p:par>
                          <p:cTn id="260" fill="hold">
                            <p:stCondLst>
                              <p:cond delay="0"/>
                            </p:stCondLst>
                            <p:childTnLst>
                              <p:par>
                                <p:cTn id="261" presetID="19" presetClass="emph" presetSubtype="0" fill="hold" grpId="0" nodeType="clickEffect">
                                  <p:stCondLst>
                                    <p:cond delay="0"/>
                                  </p:stCondLst>
                                  <p:childTnLst>
                                    <p:animClr clrSpc="rgb" dir="cw">
                                      <p:cBhvr override="childStyle">
                                        <p:cTn id="262" dur="500" fill="hold"/>
                                        <p:tgtEl>
                                          <p:spTgt spid="116"/>
                                        </p:tgtEl>
                                        <p:attrNameLst>
                                          <p:attrName>style.color</p:attrName>
                                        </p:attrNameLst>
                                      </p:cBhvr>
                                      <p:to>
                                        <a:srgbClr val="FF0000"/>
                                      </p:to>
                                    </p:animClr>
                                    <p:animClr clrSpc="rgb" dir="cw">
                                      <p:cBhvr>
                                        <p:cTn id="263" dur="500" fill="hold"/>
                                        <p:tgtEl>
                                          <p:spTgt spid="116"/>
                                        </p:tgtEl>
                                        <p:attrNameLst>
                                          <p:attrName>fillcolor</p:attrName>
                                        </p:attrNameLst>
                                      </p:cBhvr>
                                      <p:to>
                                        <a:srgbClr val="FF0000"/>
                                      </p:to>
                                    </p:animClr>
                                    <p:set>
                                      <p:cBhvr>
                                        <p:cTn id="264" dur="500" fill="hold"/>
                                        <p:tgtEl>
                                          <p:spTgt spid="116"/>
                                        </p:tgtEl>
                                        <p:attrNameLst>
                                          <p:attrName>fill.type</p:attrName>
                                        </p:attrNameLst>
                                      </p:cBhvr>
                                      <p:to>
                                        <p:strVal val="solid"/>
                                      </p:to>
                                    </p:set>
                                    <p:set>
                                      <p:cBhvr>
                                        <p:cTn id="265" dur="500" fill="hold"/>
                                        <p:tgtEl>
                                          <p:spTgt spid="116"/>
                                        </p:tgtEl>
                                        <p:attrNameLst>
                                          <p:attrName>fill.on</p:attrName>
                                        </p:attrNameLst>
                                      </p:cBhvr>
                                      <p:to>
                                        <p:strVal val="true"/>
                                      </p:to>
                                    </p:set>
                                  </p:childTnLst>
                                </p:cTn>
                              </p:par>
                            </p:childTnLst>
                          </p:cTn>
                        </p:par>
                      </p:childTnLst>
                    </p:cTn>
                  </p:par>
                </p:childTnLst>
              </p:cTn>
              <p:nextCondLst>
                <p:cond evt="onClick" delay="0">
                  <p:tgtEl>
                    <p:spTgt spid="118"/>
                  </p:tgtEl>
                </p:cond>
              </p:nextCondLst>
            </p:seq>
            <p:seq concurrent="1" nextAc="seek">
              <p:cTn id="266" restart="whenNotActive" fill="hold" evtFilter="cancelBubble" nodeType="interactiveSeq">
                <p:stCondLst>
                  <p:cond evt="onClick" delay="0">
                    <p:tgtEl>
                      <p:spTgt spid="117"/>
                    </p:tgtEl>
                  </p:cond>
                </p:stCondLst>
                <p:endSync evt="end" delay="0">
                  <p:rtn val="all"/>
                </p:endSync>
                <p:childTnLst>
                  <p:par>
                    <p:cTn id="267" fill="hold">
                      <p:stCondLst>
                        <p:cond delay="0"/>
                      </p:stCondLst>
                      <p:childTnLst>
                        <p:par>
                          <p:cTn id="268" fill="hold">
                            <p:stCondLst>
                              <p:cond delay="0"/>
                            </p:stCondLst>
                            <p:childTnLst>
                              <p:par>
                                <p:cTn id="269" presetID="19" presetClass="emph" presetSubtype="0" fill="hold" grpId="1" nodeType="clickEffect">
                                  <p:stCondLst>
                                    <p:cond delay="0"/>
                                  </p:stCondLst>
                                  <p:childTnLst>
                                    <p:animClr clrSpc="rgb" dir="cw">
                                      <p:cBhvr override="childStyle">
                                        <p:cTn id="270" dur="500" fill="hold"/>
                                        <p:tgtEl>
                                          <p:spTgt spid="116"/>
                                        </p:tgtEl>
                                        <p:attrNameLst>
                                          <p:attrName>style.color</p:attrName>
                                        </p:attrNameLst>
                                      </p:cBhvr>
                                      <p:to>
                                        <a:srgbClr val="92D050"/>
                                      </p:to>
                                    </p:animClr>
                                    <p:animClr clrSpc="rgb" dir="cw">
                                      <p:cBhvr>
                                        <p:cTn id="271" dur="500" fill="hold"/>
                                        <p:tgtEl>
                                          <p:spTgt spid="116"/>
                                        </p:tgtEl>
                                        <p:attrNameLst>
                                          <p:attrName>fillcolor</p:attrName>
                                        </p:attrNameLst>
                                      </p:cBhvr>
                                      <p:to>
                                        <a:srgbClr val="92D050"/>
                                      </p:to>
                                    </p:animClr>
                                    <p:set>
                                      <p:cBhvr>
                                        <p:cTn id="272" dur="500" fill="hold"/>
                                        <p:tgtEl>
                                          <p:spTgt spid="116"/>
                                        </p:tgtEl>
                                        <p:attrNameLst>
                                          <p:attrName>fill.type</p:attrName>
                                        </p:attrNameLst>
                                      </p:cBhvr>
                                      <p:to>
                                        <p:strVal val="solid"/>
                                      </p:to>
                                    </p:set>
                                    <p:set>
                                      <p:cBhvr>
                                        <p:cTn id="273" dur="500" fill="hold"/>
                                        <p:tgtEl>
                                          <p:spTgt spid="116"/>
                                        </p:tgtEl>
                                        <p:attrNameLst>
                                          <p:attrName>fill.on</p:attrName>
                                        </p:attrNameLst>
                                      </p:cBhvr>
                                      <p:to>
                                        <p:strVal val="true"/>
                                      </p:to>
                                    </p:set>
                                  </p:childTnLst>
                                </p:cTn>
                              </p:par>
                            </p:childTnLst>
                          </p:cTn>
                        </p:par>
                      </p:childTnLst>
                    </p:cTn>
                  </p:par>
                </p:childTnLst>
              </p:cTn>
              <p:nextCondLst>
                <p:cond evt="onClick" delay="0">
                  <p:tgtEl>
                    <p:spTgt spid="117"/>
                  </p:tgtEl>
                </p:cond>
              </p:nextCondLst>
            </p:seq>
            <p:seq concurrent="1" nextAc="seek">
              <p:cTn id="274" restart="whenNotActive" fill="hold" evtFilter="cancelBubble" nodeType="interactiveSeq">
                <p:stCondLst>
                  <p:cond evt="onClick" delay="0">
                    <p:tgtEl>
                      <p:spTgt spid="121"/>
                    </p:tgtEl>
                  </p:cond>
                </p:stCondLst>
                <p:endSync evt="end" delay="0">
                  <p:rtn val="all"/>
                </p:endSync>
                <p:childTnLst>
                  <p:par>
                    <p:cTn id="275" fill="hold">
                      <p:stCondLst>
                        <p:cond delay="0"/>
                      </p:stCondLst>
                      <p:childTnLst>
                        <p:par>
                          <p:cTn id="276" fill="hold">
                            <p:stCondLst>
                              <p:cond delay="0"/>
                            </p:stCondLst>
                            <p:childTnLst>
                              <p:par>
                                <p:cTn id="277" presetID="19" presetClass="emph" presetSubtype="0" fill="hold" grpId="0" nodeType="clickEffect">
                                  <p:stCondLst>
                                    <p:cond delay="0"/>
                                  </p:stCondLst>
                                  <p:childTnLst>
                                    <p:animClr clrSpc="rgb" dir="cw">
                                      <p:cBhvr override="childStyle">
                                        <p:cTn id="278" dur="500" fill="hold"/>
                                        <p:tgtEl>
                                          <p:spTgt spid="119"/>
                                        </p:tgtEl>
                                        <p:attrNameLst>
                                          <p:attrName>style.color</p:attrName>
                                        </p:attrNameLst>
                                      </p:cBhvr>
                                      <p:to>
                                        <a:srgbClr val="FF0000"/>
                                      </p:to>
                                    </p:animClr>
                                    <p:animClr clrSpc="rgb" dir="cw">
                                      <p:cBhvr>
                                        <p:cTn id="279" dur="500" fill="hold"/>
                                        <p:tgtEl>
                                          <p:spTgt spid="119"/>
                                        </p:tgtEl>
                                        <p:attrNameLst>
                                          <p:attrName>fillcolor</p:attrName>
                                        </p:attrNameLst>
                                      </p:cBhvr>
                                      <p:to>
                                        <a:srgbClr val="FF0000"/>
                                      </p:to>
                                    </p:animClr>
                                    <p:set>
                                      <p:cBhvr>
                                        <p:cTn id="280" dur="500" fill="hold"/>
                                        <p:tgtEl>
                                          <p:spTgt spid="119"/>
                                        </p:tgtEl>
                                        <p:attrNameLst>
                                          <p:attrName>fill.type</p:attrName>
                                        </p:attrNameLst>
                                      </p:cBhvr>
                                      <p:to>
                                        <p:strVal val="solid"/>
                                      </p:to>
                                    </p:set>
                                    <p:set>
                                      <p:cBhvr>
                                        <p:cTn id="281" dur="500" fill="hold"/>
                                        <p:tgtEl>
                                          <p:spTgt spid="119"/>
                                        </p:tgtEl>
                                        <p:attrNameLst>
                                          <p:attrName>fill.on</p:attrName>
                                        </p:attrNameLst>
                                      </p:cBhvr>
                                      <p:to>
                                        <p:strVal val="true"/>
                                      </p:to>
                                    </p:set>
                                  </p:childTnLst>
                                </p:cTn>
                              </p:par>
                            </p:childTnLst>
                          </p:cTn>
                        </p:par>
                      </p:childTnLst>
                    </p:cTn>
                  </p:par>
                </p:childTnLst>
              </p:cTn>
              <p:nextCondLst>
                <p:cond evt="onClick" delay="0">
                  <p:tgtEl>
                    <p:spTgt spid="121"/>
                  </p:tgtEl>
                </p:cond>
              </p:nextCondLst>
            </p:seq>
            <p:seq concurrent="1" nextAc="seek">
              <p:cTn id="282" restart="whenNotActive" fill="hold" evtFilter="cancelBubble" nodeType="interactiveSeq">
                <p:stCondLst>
                  <p:cond evt="onClick" delay="0">
                    <p:tgtEl>
                      <p:spTgt spid="120"/>
                    </p:tgtEl>
                  </p:cond>
                </p:stCondLst>
                <p:endSync evt="end" delay="0">
                  <p:rtn val="all"/>
                </p:endSync>
                <p:childTnLst>
                  <p:par>
                    <p:cTn id="283" fill="hold">
                      <p:stCondLst>
                        <p:cond delay="0"/>
                      </p:stCondLst>
                      <p:childTnLst>
                        <p:par>
                          <p:cTn id="284" fill="hold">
                            <p:stCondLst>
                              <p:cond delay="0"/>
                            </p:stCondLst>
                            <p:childTnLst>
                              <p:par>
                                <p:cTn id="285" presetID="19" presetClass="emph" presetSubtype="0" fill="hold" grpId="1" nodeType="clickEffect">
                                  <p:stCondLst>
                                    <p:cond delay="0"/>
                                  </p:stCondLst>
                                  <p:childTnLst>
                                    <p:animClr clrSpc="rgb" dir="cw">
                                      <p:cBhvr override="childStyle">
                                        <p:cTn id="286" dur="500" fill="hold"/>
                                        <p:tgtEl>
                                          <p:spTgt spid="119"/>
                                        </p:tgtEl>
                                        <p:attrNameLst>
                                          <p:attrName>style.color</p:attrName>
                                        </p:attrNameLst>
                                      </p:cBhvr>
                                      <p:to>
                                        <a:srgbClr val="92D050"/>
                                      </p:to>
                                    </p:animClr>
                                    <p:animClr clrSpc="rgb" dir="cw">
                                      <p:cBhvr>
                                        <p:cTn id="287" dur="500" fill="hold"/>
                                        <p:tgtEl>
                                          <p:spTgt spid="119"/>
                                        </p:tgtEl>
                                        <p:attrNameLst>
                                          <p:attrName>fillcolor</p:attrName>
                                        </p:attrNameLst>
                                      </p:cBhvr>
                                      <p:to>
                                        <a:srgbClr val="92D050"/>
                                      </p:to>
                                    </p:animClr>
                                    <p:set>
                                      <p:cBhvr>
                                        <p:cTn id="288" dur="500" fill="hold"/>
                                        <p:tgtEl>
                                          <p:spTgt spid="119"/>
                                        </p:tgtEl>
                                        <p:attrNameLst>
                                          <p:attrName>fill.type</p:attrName>
                                        </p:attrNameLst>
                                      </p:cBhvr>
                                      <p:to>
                                        <p:strVal val="solid"/>
                                      </p:to>
                                    </p:set>
                                    <p:set>
                                      <p:cBhvr>
                                        <p:cTn id="289" dur="500" fill="hold"/>
                                        <p:tgtEl>
                                          <p:spTgt spid="119"/>
                                        </p:tgtEl>
                                        <p:attrNameLst>
                                          <p:attrName>fill.on</p:attrName>
                                        </p:attrNameLst>
                                      </p:cBhvr>
                                      <p:to>
                                        <p:strVal val="true"/>
                                      </p:to>
                                    </p:set>
                                  </p:childTnLst>
                                </p:cTn>
                              </p:par>
                            </p:childTnLst>
                          </p:cTn>
                        </p:par>
                      </p:childTnLst>
                    </p:cTn>
                  </p:par>
                </p:childTnLst>
              </p:cTn>
              <p:nextCondLst>
                <p:cond evt="onClick" delay="0">
                  <p:tgtEl>
                    <p:spTgt spid="120"/>
                  </p:tgtEl>
                </p:cond>
              </p:nextCondLst>
            </p:seq>
            <p:seq concurrent="1" nextAc="seek">
              <p:cTn id="290" restart="whenNotActive" fill="hold" evtFilter="cancelBubble" nodeType="interactiveSeq">
                <p:stCondLst>
                  <p:cond evt="onClick" delay="0">
                    <p:tgtEl>
                      <p:spTgt spid="124"/>
                    </p:tgtEl>
                  </p:cond>
                </p:stCondLst>
                <p:endSync evt="end" delay="0">
                  <p:rtn val="all"/>
                </p:endSync>
                <p:childTnLst>
                  <p:par>
                    <p:cTn id="291" fill="hold">
                      <p:stCondLst>
                        <p:cond delay="0"/>
                      </p:stCondLst>
                      <p:childTnLst>
                        <p:par>
                          <p:cTn id="292" fill="hold">
                            <p:stCondLst>
                              <p:cond delay="0"/>
                            </p:stCondLst>
                            <p:childTnLst>
                              <p:par>
                                <p:cTn id="293" presetID="19" presetClass="emph" presetSubtype="0" fill="hold" grpId="0" nodeType="clickEffect">
                                  <p:stCondLst>
                                    <p:cond delay="0"/>
                                  </p:stCondLst>
                                  <p:childTnLst>
                                    <p:animClr clrSpc="rgb" dir="cw">
                                      <p:cBhvr override="childStyle">
                                        <p:cTn id="294" dur="500" fill="hold"/>
                                        <p:tgtEl>
                                          <p:spTgt spid="122"/>
                                        </p:tgtEl>
                                        <p:attrNameLst>
                                          <p:attrName>style.color</p:attrName>
                                        </p:attrNameLst>
                                      </p:cBhvr>
                                      <p:to>
                                        <a:srgbClr val="FF0000"/>
                                      </p:to>
                                    </p:animClr>
                                    <p:animClr clrSpc="rgb" dir="cw">
                                      <p:cBhvr>
                                        <p:cTn id="295" dur="500" fill="hold"/>
                                        <p:tgtEl>
                                          <p:spTgt spid="122"/>
                                        </p:tgtEl>
                                        <p:attrNameLst>
                                          <p:attrName>fillcolor</p:attrName>
                                        </p:attrNameLst>
                                      </p:cBhvr>
                                      <p:to>
                                        <a:srgbClr val="FF0000"/>
                                      </p:to>
                                    </p:animClr>
                                    <p:set>
                                      <p:cBhvr>
                                        <p:cTn id="296" dur="500" fill="hold"/>
                                        <p:tgtEl>
                                          <p:spTgt spid="122"/>
                                        </p:tgtEl>
                                        <p:attrNameLst>
                                          <p:attrName>fill.type</p:attrName>
                                        </p:attrNameLst>
                                      </p:cBhvr>
                                      <p:to>
                                        <p:strVal val="solid"/>
                                      </p:to>
                                    </p:set>
                                    <p:set>
                                      <p:cBhvr>
                                        <p:cTn id="297" dur="500" fill="hold"/>
                                        <p:tgtEl>
                                          <p:spTgt spid="122"/>
                                        </p:tgtEl>
                                        <p:attrNameLst>
                                          <p:attrName>fill.on</p:attrName>
                                        </p:attrNameLst>
                                      </p:cBhvr>
                                      <p:to>
                                        <p:strVal val="true"/>
                                      </p:to>
                                    </p:set>
                                  </p:childTnLst>
                                </p:cTn>
                              </p:par>
                            </p:childTnLst>
                          </p:cTn>
                        </p:par>
                      </p:childTnLst>
                    </p:cTn>
                  </p:par>
                </p:childTnLst>
              </p:cTn>
              <p:nextCondLst>
                <p:cond evt="onClick" delay="0">
                  <p:tgtEl>
                    <p:spTgt spid="124"/>
                  </p:tgtEl>
                </p:cond>
              </p:nextCondLst>
            </p:seq>
            <p:seq concurrent="1" nextAc="seek">
              <p:cTn id="298" restart="whenNotActive" fill="hold" evtFilter="cancelBubble" nodeType="interactiveSeq">
                <p:stCondLst>
                  <p:cond evt="onClick" delay="0">
                    <p:tgtEl>
                      <p:spTgt spid="123"/>
                    </p:tgtEl>
                  </p:cond>
                </p:stCondLst>
                <p:endSync evt="end" delay="0">
                  <p:rtn val="all"/>
                </p:endSync>
                <p:childTnLst>
                  <p:par>
                    <p:cTn id="299" fill="hold">
                      <p:stCondLst>
                        <p:cond delay="0"/>
                      </p:stCondLst>
                      <p:childTnLst>
                        <p:par>
                          <p:cTn id="300" fill="hold">
                            <p:stCondLst>
                              <p:cond delay="0"/>
                            </p:stCondLst>
                            <p:childTnLst>
                              <p:par>
                                <p:cTn id="301" presetID="19" presetClass="emph" presetSubtype="0" fill="hold" grpId="1" nodeType="clickEffect">
                                  <p:stCondLst>
                                    <p:cond delay="0"/>
                                  </p:stCondLst>
                                  <p:childTnLst>
                                    <p:animClr clrSpc="rgb" dir="cw">
                                      <p:cBhvr override="childStyle">
                                        <p:cTn id="302" dur="500" fill="hold"/>
                                        <p:tgtEl>
                                          <p:spTgt spid="122"/>
                                        </p:tgtEl>
                                        <p:attrNameLst>
                                          <p:attrName>style.color</p:attrName>
                                        </p:attrNameLst>
                                      </p:cBhvr>
                                      <p:to>
                                        <a:srgbClr val="92D050"/>
                                      </p:to>
                                    </p:animClr>
                                    <p:animClr clrSpc="rgb" dir="cw">
                                      <p:cBhvr>
                                        <p:cTn id="303" dur="500" fill="hold"/>
                                        <p:tgtEl>
                                          <p:spTgt spid="122"/>
                                        </p:tgtEl>
                                        <p:attrNameLst>
                                          <p:attrName>fillcolor</p:attrName>
                                        </p:attrNameLst>
                                      </p:cBhvr>
                                      <p:to>
                                        <a:srgbClr val="92D050"/>
                                      </p:to>
                                    </p:animClr>
                                    <p:set>
                                      <p:cBhvr>
                                        <p:cTn id="304" dur="500" fill="hold"/>
                                        <p:tgtEl>
                                          <p:spTgt spid="122"/>
                                        </p:tgtEl>
                                        <p:attrNameLst>
                                          <p:attrName>fill.type</p:attrName>
                                        </p:attrNameLst>
                                      </p:cBhvr>
                                      <p:to>
                                        <p:strVal val="solid"/>
                                      </p:to>
                                    </p:set>
                                    <p:set>
                                      <p:cBhvr>
                                        <p:cTn id="305" dur="500" fill="hold"/>
                                        <p:tgtEl>
                                          <p:spTgt spid="122"/>
                                        </p:tgtEl>
                                        <p:attrNameLst>
                                          <p:attrName>fill.on</p:attrName>
                                        </p:attrNameLst>
                                      </p:cBhvr>
                                      <p:to>
                                        <p:strVal val="true"/>
                                      </p:to>
                                    </p:set>
                                  </p:childTnLst>
                                </p:cTn>
                              </p:par>
                            </p:childTnLst>
                          </p:cTn>
                        </p:par>
                      </p:childTnLst>
                    </p:cTn>
                  </p:par>
                </p:childTnLst>
              </p:cTn>
              <p:nextCondLst>
                <p:cond evt="onClick" delay="0">
                  <p:tgtEl>
                    <p:spTgt spid="123"/>
                  </p:tgtEl>
                </p:cond>
              </p:nextCondLst>
            </p:seq>
            <p:seq concurrent="1" nextAc="seek">
              <p:cTn id="306" restart="whenNotActive" fill="hold" evtFilter="cancelBubble" nodeType="interactiveSeq">
                <p:stCondLst>
                  <p:cond evt="onClick" delay="0">
                    <p:tgtEl>
                      <p:spTgt spid="127"/>
                    </p:tgtEl>
                  </p:cond>
                </p:stCondLst>
                <p:endSync evt="end" delay="0">
                  <p:rtn val="all"/>
                </p:endSync>
                <p:childTnLst>
                  <p:par>
                    <p:cTn id="307" fill="hold">
                      <p:stCondLst>
                        <p:cond delay="0"/>
                      </p:stCondLst>
                      <p:childTnLst>
                        <p:par>
                          <p:cTn id="308" fill="hold">
                            <p:stCondLst>
                              <p:cond delay="0"/>
                            </p:stCondLst>
                            <p:childTnLst>
                              <p:par>
                                <p:cTn id="309" presetID="19" presetClass="emph" presetSubtype="0" fill="hold" grpId="0" nodeType="clickEffect">
                                  <p:stCondLst>
                                    <p:cond delay="0"/>
                                  </p:stCondLst>
                                  <p:childTnLst>
                                    <p:animClr clrSpc="rgb" dir="cw">
                                      <p:cBhvr override="childStyle">
                                        <p:cTn id="310" dur="500" fill="hold"/>
                                        <p:tgtEl>
                                          <p:spTgt spid="125"/>
                                        </p:tgtEl>
                                        <p:attrNameLst>
                                          <p:attrName>style.color</p:attrName>
                                        </p:attrNameLst>
                                      </p:cBhvr>
                                      <p:to>
                                        <a:srgbClr val="FF0000"/>
                                      </p:to>
                                    </p:animClr>
                                    <p:animClr clrSpc="rgb" dir="cw">
                                      <p:cBhvr>
                                        <p:cTn id="311" dur="500" fill="hold"/>
                                        <p:tgtEl>
                                          <p:spTgt spid="125"/>
                                        </p:tgtEl>
                                        <p:attrNameLst>
                                          <p:attrName>fillcolor</p:attrName>
                                        </p:attrNameLst>
                                      </p:cBhvr>
                                      <p:to>
                                        <a:srgbClr val="FF0000"/>
                                      </p:to>
                                    </p:animClr>
                                    <p:set>
                                      <p:cBhvr>
                                        <p:cTn id="312" dur="500" fill="hold"/>
                                        <p:tgtEl>
                                          <p:spTgt spid="125"/>
                                        </p:tgtEl>
                                        <p:attrNameLst>
                                          <p:attrName>fill.type</p:attrName>
                                        </p:attrNameLst>
                                      </p:cBhvr>
                                      <p:to>
                                        <p:strVal val="solid"/>
                                      </p:to>
                                    </p:set>
                                    <p:set>
                                      <p:cBhvr>
                                        <p:cTn id="313" dur="500" fill="hold"/>
                                        <p:tgtEl>
                                          <p:spTgt spid="125"/>
                                        </p:tgtEl>
                                        <p:attrNameLst>
                                          <p:attrName>fill.on</p:attrName>
                                        </p:attrNameLst>
                                      </p:cBhvr>
                                      <p:to>
                                        <p:strVal val="true"/>
                                      </p:to>
                                    </p:set>
                                  </p:childTnLst>
                                </p:cTn>
                              </p:par>
                            </p:childTnLst>
                          </p:cTn>
                        </p:par>
                      </p:childTnLst>
                    </p:cTn>
                  </p:par>
                </p:childTnLst>
              </p:cTn>
              <p:nextCondLst>
                <p:cond evt="onClick" delay="0">
                  <p:tgtEl>
                    <p:spTgt spid="127"/>
                  </p:tgtEl>
                </p:cond>
              </p:nextCondLst>
            </p:seq>
            <p:seq concurrent="1" nextAc="seek">
              <p:cTn id="314" restart="whenNotActive" fill="hold" evtFilter="cancelBubble" nodeType="interactiveSeq">
                <p:stCondLst>
                  <p:cond evt="onClick" delay="0">
                    <p:tgtEl>
                      <p:spTgt spid="126"/>
                    </p:tgtEl>
                  </p:cond>
                </p:stCondLst>
                <p:endSync evt="end" delay="0">
                  <p:rtn val="all"/>
                </p:endSync>
                <p:childTnLst>
                  <p:par>
                    <p:cTn id="315" fill="hold">
                      <p:stCondLst>
                        <p:cond delay="0"/>
                      </p:stCondLst>
                      <p:childTnLst>
                        <p:par>
                          <p:cTn id="316" fill="hold">
                            <p:stCondLst>
                              <p:cond delay="0"/>
                            </p:stCondLst>
                            <p:childTnLst>
                              <p:par>
                                <p:cTn id="317" presetID="19" presetClass="emph" presetSubtype="0" fill="hold" grpId="1" nodeType="clickEffect">
                                  <p:stCondLst>
                                    <p:cond delay="0"/>
                                  </p:stCondLst>
                                  <p:childTnLst>
                                    <p:animClr clrSpc="rgb" dir="cw">
                                      <p:cBhvr override="childStyle">
                                        <p:cTn id="318" dur="500" fill="hold"/>
                                        <p:tgtEl>
                                          <p:spTgt spid="125"/>
                                        </p:tgtEl>
                                        <p:attrNameLst>
                                          <p:attrName>style.color</p:attrName>
                                        </p:attrNameLst>
                                      </p:cBhvr>
                                      <p:to>
                                        <a:srgbClr val="92D050"/>
                                      </p:to>
                                    </p:animClr>
                                    <p:animClr clrSpc="rgb" dir="cw">
                                      <p:cBhvr>
                                        <p:cTn id="319" dur="500" fill="hold"/>
                                        <p:tgtEl>
                                          <p:spTgt spid="125"/>
                                        </p:tgtEl>
                                        <p:attrNameLst>
                                          <p:attrName>fillcolor</p:attrName>
                                        </p:attrNameLst>
                                      </p:cBhvr>
                                      <p:to>
                                        <a:srgbClr val="92D050"/>
                                      </p:to>
                                    </p:animClr>
                                    <p:set>
                                      <p:cBhvr>
                                        <p:cTn id="320" dur="500" fill="hold"/>
                                        <p:tgtEl>
                                          <p:spTgt spid="125"/>
                                        </p:tgtEl>
                                        <p:attrNameLst>
                                          <p:attrName>fill.type</p:attrName>
                                        </p:attrNameLst>
                                      </p:cBhvr>
                                      <p:to>
                                        <p:strVal val="solid"/>
                                      </p:to>
                                    </p:set>
                                    <p:set>
                                      <p:cBhvr>
                                        <p:cTn id="321" dur="500" fill="hold"/>
                                        <p:tgtEl>
                                          <p:spTgt spid="125"/>
                                        </p:tgtEl>
                                        <p:attrNameLst>
                                          <p:attrName>fill.on</p:attrName>
                                        </p:attrNameLst>
                                      </p:cBhvr>
                                      <p:to>
                                        <p:strVal val="true"/>
                                      </p:to>
                                    </p:set>
                                  </p:childTnLst>
                                </p:cTn>
                              </p:par>
                            </p:childTnLst>
                          </p:cTn>
                        </p:par>
                      </p:childTnLst>
                    </p:cTn>
                  </p:par>
                </p:childTnLst>
              </p:cTn>
              <p:nextCondLst>
                <p:cond evt="onClick" delay="0">
                  <p:tgtEl>
                    <p:spTgt spid="126"/>
                  </p:tgtEl>
                </p:cond>
              </p:nextCondLst>
            </p:seq>
            <p:seq concurrent="1" nextAc="seek">
              <p:cTn id="322" restart="whenNotActive" fill="hold" evtFilter="cancelBubble" nodeType="interactiveSeq">
                <p:stCondLst>
                  <p:cond evt="onClick" delay="0">
                    <p:tgtEl>
                      <p:spTgt spid="130"/>
                    </p:tgtEl>
                  </p:cond>
                </p:stCondLst>
                <p:endSync evt="end" delay="0">
                  <p:rtn val="all"/>
                </p:endSync>
                <p:childTnLst>
                  <p:par>
                    <p:cTn id="323" fill="hold">
                      <p:stCondLst>
                        <p:cond delay="0"/>
                      </p:stCondLst>
                      <p:childTnLst>
                        <p:par>
                          <p:cTn id="324" fill="hold">
                            <p:stCondLst>
                              <p:cond delay="0"/>
                            </p:stCondLst>
                            <p:childTnLst>
                              <p:par>
                                <p:cTn id="325" presetID="19" presetClass="emph" presetSubtype="0" fill="hold" grpId="0" nodeType="clickEffect">
                                  <p:stCondLst>
                                    <p:cond delay="0"/>
                                  </p:stCondLst>
                                  <p:childTnLst>
                                    <p:animClr clrSpc="rgb" dir="cw">
                                      <p:cBhvr override="childStyle">
                                        <p:cTn id="326" dur="500" fill="hold"/>
                                        <p:tgtEl>
                                          <p:spTgt spid="128"/>
                                        </p:tgtEl>
                                        <p:attrNameLst>
                                          <p:attrName>style.color</p:attrName>
                                        </p:attrNameLst>
                                      </p:cBhvr>
                                      <p:to>
                                        <a:srgbClr val="FF0000"/>
                                      </p:to>
                                    </p:animClr>
                                    <p:animClr clrSpc="rgb" dir="cw">
                                      <p:cBhvr>
                                        <p:cTn id="327" dur="500" fill="hold"/>
                                        <p:tgtEl>
                                          <p:spTgt spid="128"/>
                                        </p:tgtEl>
                                        <p:attrNameLst>
                                          <p:attrName>fillcolor</p:attrName>
                                        </p:attrNameLst>
                                      </p:cBhvr>
                                      <p:to>
                                        <a:srgbClr val="FF0000"/>
                                      </p:to>
                                    </p:animClr>
                                    <p:set>
                                      <p:cBhvr>
                                        <p:cTn id="328" dur="500" fill="hold"/>
                                        <p:tgtEl>
                                          <p:spTgt spid="128"/>
                                        </p:tgtEl>
                                        <p:attrNameLst>
                                          <p:attrName>fill.type</p:attrName>
                                        </p:attrNameLst>
                                      </p:cBhvr>
                                      <p:to>
                                        <p:strVal val="solid"/>
                                      </p:to>
                                    </p:set>
                                    <p:set>
                                      <p:cBhvr>
                                        <p:cTn id="329" dur="500" fill="hold"/>
                                        <p:tgtEl>
                                          <p:spTgt spid="128"/>
                                        </p:tgtEl>
                                        <p:attrNameLst>
                                          <p:attrName>fill.on</p:attrName>
                                        </p:attrNameLst>
                                      </p:cBhvr>
                                      <p:to>
                                        <p:strVal val="true"/>
                                      </p:to>
                                    </p:set>
                                  </p:childTnLst>
                                </p:cTn>
                              </p:par>
                            </p:childTnLst>
                          </p:cTn>
                        </p:par>
                      </p:childTnLst>
                    </p:cTn>
                  </p:par>
                </p:childTnLst>
              </p:cTn>
              <p:nextCondLst>
                <p:cond evt="onClick" delay="0">
                  <p:tgtEl>
                    <p:spTgt spid="130"/>
                  </p:tgtEl>
                </p:cond>
              </p:nextCondLst>
            </p:seq>
            <p:seq concurrent="1" nextAc="seek">
              <p:cTn id="330" restart="whenNotActive" fill="hold" evtFilter="cancelBubble" nodeType="interactiveSeq">
                <p:stCondLst>
                  <p:cond evt="onClick" delay="0">
                    <p:tgtEl>
                      <p:spTgt spid="129"/>
                    </p:tgtEl>
                  </p:cond>
                </p:stCondLst>
                <p:endSync evt="end" delay="0">
                  <p:rtn val="all"/>
                </p:endSync>
                <p:childTnLst>
                  <p:par>
                    <p:cTn id="331" fill="hold">
                      <p:stCondLst>
                        <p:cond delay="0"/>
                      </p:stCondLst>
                      <p:childTnLst>
                        <p:par>
                          <p:cTn id="332" fill="hold">
                            <p:stCondLst>
                              <p:cond delay="0"/>
                            </p:stCondLst>
                            <p:childTnLst>
                              <p:par>
                                <p:cTn id="333" presetID="19" presetClass="emph" presetSubtype="0" fill="hold" grpId="1" nodeType="clickEffect">
                                  <p:stCondLst>
                                    <p:cond delay="0"/>
                                  </p:stCondLst>
                                  <p:childTnLst>
                                    <p:animClr clrSpc="rgb" dir="cw">
                                      <p:cBhvr override="childStyle">
                                        <p:cTn id="334" dur="500" fill="hold"/>
                                        <p:tgtEl>
                                          <p:spTgt spid="128"/>
                                        </p:tgtEl>
                                        <p:attrNameLst>
                                          <p:attrName>style.color</p:attrName>
                                        </p:attrNameLst>
                                      </p:cBhvr>
                                      <p:to>
                                        <a:srgbClr val="92D050"/>
                                      </p:to>
                                    </p:animClr>
                                    <p:animClr clrSpc="rgb" dir="cw">
                                      <p:cBhvr>
                                        <p:cTn id="335" dur="500" fill="hold"/>
                                        <p:tgtEl>
                                          <p:spTgt spid="128"/>
                                        </p:tgtEl>
                                        <p:attrNameLst>
                                          <p:attrName>fillcolor</p:attrName>
                                        </p:attrNameLst>
                                      </p:cBhvr>
                                      <p:to>
                                        <a:srgbClr val="92D050"/>
                                      </p:to>
                                    </p:animClr>
                                    <p:set>
                                      <p:cBhvr>
                                        <p:cTn id="336" dur="500" fill="hold"/>
                                        <p:tgtEl>
                                          <p:spTgt spid="128"/>
                                        </p:tgtEl>
                                        <p:attrNameLst>
                                          <p:attrName>fill.type</p:attrName>
                                        </p:attrNameLst>
                                      </p:cBhvr>
                                      <p:to>
                                        <p:strVal val="solid"/>
                                      </p:to>
                                    </p:set>
                                    <p:set>
                                      <p:cBhvr>
                                        <p:cTn id="337" dur="500" fill="hold"/>
                                        <p:tgtEl>
                                          <p:spTgt spid="128"/>
                                        </p:tgtEl>
                                        <p:attrNameLst>
                                          <p:attrName>fill.on</p:attrName>
                                        </p:attrNameLst>
                                      </p:cBhvr>
                                      <p:to>
                                        <p:strVal val="true"/>
                                      </p:to>
                                    </p:set>
                                  </p:childTnLst>
                                </p:cTn>
                              </p:par>
                            </p:childTnLst>
                          </p:cTn>
                        </p:par>
                      </p:childTnLst>
                    </p:cTn>
                  </p:par>
                </p:childTnLst>
              </p:cTn>
              <p:nextCondLst>
                <p:cond evt="onClick" delay="0">
                  <p:tgtEl>
                    <p:spTgt spid="129"/>
                  </p:tgtEl>
                </p:cond>
              </p:nextCondLst>
            </p:seq>
            <p:seq concurrent="1" nextAc="seek">
              <p:cTn id="338" restart="whenNotActive" fill="hold" evtFilter="cancelBubble" nodeType="interactiveSeq">
                <p:stCondLst>
                  <p:cond evt="onClick" delay="0">
                    <p:tgtEl>
                      <p:spTgt spid="133"/>
                    </p:tgtEl>
                  </p:cond>
                </p:stCondLst>
                <p:endSync evt="end" delay="0">
                  <p:rtn val="all"/>
                </p:endSync>
                <p:childTnLst>
                  <p:par>
                    <p:cTn id="339" fill="hold">
                      <p:stCondLst>
                        <p:cond delay="0"/>
                      </p:stCondLst>
                      <p:childTnLst>
                        <p:par>
                          <p:cTn id="340" fill="hold">
                            <p:stCondLst>
                              <p:cond delay="0"/>
                            </p:stCondLst>
                            <p:childTnLst>
                              <p:par>
                                <p:cTn id="341" presetID="19" presetClass="emph" presetSubtype="0" fill="hold" grpId="0" nodeType="clickEffect">
                                  <p:stCondLst>
                                    <p:cond delay="0"/>
                                  </p:stCondLst>
                                  <p:childTnLst>
                                    <p:animClr clrSpc="rgb" dir="cw">
                                      <p:cBhvr override="childStyle">
                                        <p:cTn id="342" dur="500" fill="hold"/>
                                        <p:tgtEl>
                                          <p:spTgt spid="131"/>
                                        </p:tgtEl>
                                        <p:attrNameLst>
                                          <p:attrName>style.color</p:attrName>
                                        </p:attrNameLst>
                                      </p:cBhvr>
                                      <p:to>
                                        <a:srgbClr val="FF0000"/>
                                      </p:to>
                                    </p:animClr>
                                    <p:animClr clrSpc="rgb" dir="cw">
                                      <p:cBhvr>
                                        <p:cTn id="343" dur="500" fill="hold"/>
                                        <p:tgtEl>
                                          <p:spTgt spid="131"/>
                                        </p:tgtEl>
                                        <p:attrNameLst>
                                          <p:attrName>fillcolor</p:attrName>
                                        </p:attrNameLst>
                                      </p:cBhvr>
                                      <p:to>
                                        <a:srgbClr val="FF0000"/>
                                      </p:to>
                                    </p:animClr>
                                    <p:set>
                                      <p:cBhvr>
                                        <p:cTn id="344" dur="500" fill="hold"/>
                                        <p:tgtEl>
                                          <p:spTgt spid="131"/>
                                        </p:tgtEl>
                                        <p:attrNameLst>
                                          <p:attrName>fill.type</p:attrName>
                                        </p:attrNameLst>
                                      </p:cBhvr>
                                      <p:to>
                                        <p:strVal val="solid"/>
                                      </p:to>
                                    </p:set>
                                    <p:set>
                                      <p:cBhvr>
                                        <p:cTn id="345" dur="500" fill="hold"/>
                                        <p:tgtEl>
                                          <p:spTgt spid="131"/>
                                        </p:tgtEl>
                                        <p:attrNameLst>
                                          <p:attrName>fill.on</p:attrName>
                                        </p:attrNameLst>
                                      </p:cBhvr>
                                      <p:to>
                                        <p:strVal val="true"/>
                                      </p:to>
                                    </p:set>
                                  </p:childTnLst>
                                </p:cTn>
                              </p:par>
                            </p:childTnLst>
                          </p:cTn>
                        </p:par>
                      </p:childTnLst>
                    </p:cTn>
                  </p:par>
                </p:childTnLst>
              </p:cTn>
              <p:nextCondLst>
                <p:cond evt="onClick" delay="0">
                  <p:tgtEl>
                    <p:spTgt spid="133"/>
                  </p:tgtEl>
                </p:cond>
              </p:nextCondLst>
            </p:seq>
            <p:seq concurrent="1" nextAc="seek">
              <p:cTn id="346" restart="whenNotActive" fill="hold" evtFilter="cancelBubble" nodeType="interactiveSeq">
                <p:stCondLst>
                  <p:cond evt="onClick" delay="0">
                    <p:tgtEl>
                      <p:spTgt spid="132"/>
                    </p:tgtEl>
                  </p:cond>
                </p:stCondLst>
                <p:endSync evt="end" delay="0">
                  <p:rtn val="all"/>
                </p:endSync>
                <p:childTnLst>
                  <p:par>
                    <p:cTn id="347" fill="hold">
                      <p:stCondLst>
                        <p:cond delay="0"/>
                      </p:stCondLst>
                      <p:childTnLst>
                        <p:par>
                          <p:cTn id="348" fill="hold">
                            <p:stCondLst>
                              <p:cond delay="0"/>
                            </p:stCondLst>
                            <p:childTnLst>
                              <p:par>
                                <p:cTn id="349" presetID="19" presetClass="emph" presetSubtype="0" fill="hold" grpId="1" nodeType="clickEffect">
                                  <p:stCondLst>
                                    <p:cond delay="0"/>
                                  </p:stCondLst>
                                  <p:childTnLst>
                                    <p:animClr clrSpc="rgb" dir="cw">
                                      <p:cBhvr override="childStyle">
                                        <p:cTn id="350" dur="500" fill="hold"/>
                                        <p:tgtEl>
                                          <p:spTgt spid="131"/>
                                        </p:tgtEl>
                                        <p:attrNameLst>
                                          <p:attrName>style.color</p:attrName>
                                        </p:attrNameLst>
                                      </p:cBhvr>
                                      <p:to>
                                        <a:srgbClr val="92D050"/>
                                      </p:to>
                                    </p:animClr>
                                    <p:animClr clrSpc="rgb" dir="cw">
                                      <p:cBhvr>
                                        <p:cTn id="351" dur="500" fill="hold"/>
                                        <p:tgtEl>
                                          <p:spTgt spid="131"/>
                                        </p:tgtEl>
                                        <p:attrNameLst>
                                          <p:attrName>fillcolor</p:attrName>
                                        </p:attrNameLst>
                                      </p:cBhvr>
                                      <p:to>
                                        <a:srgbClr val="92D050"/>
                                      </p:to>
                                    </p:animClr>
                                    <p:set>
                                      <p:cBhvr>
                                        <p:cTn id="352" dur="500" fill="hold"/>
                                        <p:tgtEl>
                                          <p:spTgt spid="131"/>
                                        </p:tgtEl>
                                        <p:attrNameLst>
                                          <p:attrName>fill.type</p:attrName>
                                        </p:attrNameLst>
                                      </p:cBhvr>
                                      <p:to>
                                        <p:strVal val="solid"/>
                                      </p:to>
                                    </p:set>
                                    <p:set>
                                      <p:cBhvr>
                                        <p:cTn id="353" dur="500" fill="hold"/>
                                        <p:tgtEl>
                                          <p:spTgt spid="131"/>
                                        </p:tgtEl>
                                        <p:attrNameLst>
                                          <p:attrName>fill.on</p:attrName>
                                        </p:attrNameLst>
                                      </p:cBhvr>
                                      <p:to>
                                        <p:strVal val="true"/>
                                      </p:to>
                                    </p:set>
                                  </p:childTnLst>
                                </p:cTn>
                              </p:par>
                            </p:childTnLst>
                          </p:cTn>
                        </p:par>
                      </p:childTnLst>
                    </p:cTn>
                  </p:par>
                </p:childTnLst>
              </p:cTn>
              <p:nextCondLst>
                <p:cond evt="onClick" delay="0">
                  <p:tgtEl>
                    <p:spTgt spid="132"/>
                  </p:tgtEl>
                </p:cond>
              </p:nextCondLst>
            </p:seq>
            <p:seq concurrent="1" nextAc="seek">
              <p:cTn id="354" restart="whenNotActive" fill="hold" evtFilter="cancelBubble" nodeType="interactiveSeq">
                <p:stCondLst>
                  <p:cond evt="onClick" delay="0">
                    <p:tgtEl>
                      <p:spTgt spid="136"/>
                    </p:tgtEl>
                  </p:cond>
                </p:stCondLst>
                <p:endSync evt="end" delay="0">
                  <p:rtn val="all"/>
                </p:endSync>
                <p:childTnLst>
                  <p:par>
                    <p:cTn id="355" fill="hold">
                      <p:stCondLst>
                        <p:cond delay="0"/>
                      </p:stCondLst>
                      <p:childTnLst>
                        <p:par>
                          <p:cTn id="356" fill="hold">
                            <p:stCondLst>
                              <p:cond delay="0"/>
                            </p:stCondLst>
                            <p:childTnLst>
                              <p:par>
                                <p:cTn id="357" presetID="19" presetClass="emph" presetSubtype="0" fill="hold" grpId="0" nodeType="clickEffect">
                                  <p:stCondLst>
                                    <p:cond delay="0"/>
                                  </p:stCondLst>
                                  <p:childTnLst>
                                    <p:animClr clrSpc="rgb" dir="cw">
                                      <p:cBhvr override="childStyle">
                                        <p:cTn id="358" dur="500" fill="hold"/>
                                        <p:tgtEl>
                                          <p:spTgt spid="134"/>
                                        </p:tgtEl>
                                        <p:attrNameLst>
                                          <p:attrName>style.color</p:attrName>
                                        </p:attrNameLst>
                                      </p:cBhvr>
                                      <p:to>
                                        <a:srgbClr val="FF0000"/>
                                      </p:to>
                                    </p:animClr>
                                    <p:animClr clrSpc="rgb" dir="cw">
                                      <p:cBhvr>
                                        <p:cTn id="359" dur="500" fill="hold"/>
                                        <p:tgtEl>
                                          <p:spTgt spid="134"/>
                                        </p:tgtEl>
                                        <p:attrNameLst>
                                          <p:attrName>fillcolor</p:attrName>
                                        </p:attrNameLst>
                                      </p:cBhvr>
                                      <p:to>
                                        <a:srgbClr val="FF0000"/>
                                      </p:to>
                                    </p:animClr>
                                    <p:set>
                                      <p:cBhvr>
                                        <p:cTn id="360" dur="500" fill="hold"/>
                                        <p:tgtEl>
                                          <p:spTgt spid="134"/>
                                        </p:tgtEl>
                                        <p:attrNameLst>
                                          <p:attrName>fill.type</p:attrName>
                                        </p:attrNameLst>
                                      </p:cBhvr>
                                      <p:to>
                                        <p:strVal val="solid"/>
                                      </p:to>
                                    </p:set>
                                    <p:set>
                                      <p:cBhvr>
                                        <p:cTn id="361" dur="500" fill="hold"/>
                                        <p:tgtEl>
                                          <p:spTgt spid="134"/>
                                        </p:tgtEl>
                                        <p:attrNameLst>
                                          <p:attrName>fill.on</p:attrName>
                                        </p:attrNameLst>
                                      </p:cBhvr>
                                      <p:to>
                                        <p:strVal val="true"/>
                                      </p:to>
                                    </p:set>
                                  </p:childTnLst>
                                </p:cTn>
                              </p:par>
                            </p:childTnLst>
                          </p:cTn>
                        </p:par>
                      </p:childTnLst>
                    </p:cTn>
                  </p:par>
                </p:childTnLst>
              </p:cTn>
              <p:nextCondLst>
                <p:cond evt="onClick" delay="0">
                  <p:tgtEl>
                    <p:spTgt spid="136"/>
                  </p:tgtEl>
                </p:cond>
              </p:nextCondLst>
            </p:seq>
            <p:seq concurrent="1" nextAc="seek">
              <p:cTn id="362" restart="whenNotActive" fill="hold" evtFilter="cancelBubble" nodeType="interactiveSeq">
                <p:stCondLst>
                  <p:cond evt="onClick" delay="0">
                    <p:tgtEl>
                      <p:spTgt spid="135"/>
                    </p:tgtEl>
                  </p:cond>
                </p:stCondLst>
                <p:endSync evt="end" delay="0">
                  <p:rtn val="all"/>
                </p:endSync>
                <p:childTnLst>
                  <p:par>
                    <p:cTn id="363" fill="hold">
                      <p:stCondLst>
                        <p:cond delay="0"/>
                      </p:stCondLst>
                      <p:childTnLst>
                        <p:par>
                          <p:cTn id="364" fill="hold">
                            <p:stCondLst>
                              <p:cond delay="0"/>
                            </p:stCondLst>
                            <p:childTnLst>
                              <p:par>
                                <p:cTn id="365" presetID="19" presetClass="emph" presetSubtype="0" fill="hold" grpId="1" nodeType="clickEffect">
                                  <p:stCondLst>
                                    <p:cond delay="0"/>
                                  </p:stCondLst>
                                  <p:childTnLst>
                                    <p:animClr clrSpc="rgb" dir="cw">
                                      <p:cBhvr override="childStyle">
                                        <p:cTn id="366" dur="500" fill="hold"/>
                                        <p:tgtEl>
                                          <p:spTgt spid="134"/>
                                        </p:tgtEl>
                                        <p:attrNameLst>
                                          <p:attrName>style.color</p:attrName>
                                        </p:attrNameLst>
                                      </p:cBhvr>
                                      <p:to>
                                        <a:srgbClr val="92D050"/>
                                      </p:to>
                                    </p:animClr>
                                    <p:animClr clrSpc="rgb" dir="cw">
                                      <p:cBhvr>
                                        <p:cTn id="367" dur="500" fill="hold"/>
                                        <p:tgtEl>
                                          <p:spTgt spid="134"/>
                                        </p:tgtEl>
                                        <p:attrNameLst>
                                          <p:attrName>fillcolor</p:attrName>
                                        </p:attrNameLst>
                                      </p:cBhvr>
                                      <p:to>
                                        <a:srgbClr val="92D050"/>
                                      </p:to>
                                    </p:animClr>
                                    <p:set>
                                      <p:cBhvr>
                                        <p:cTn id="368" dur="500" fill="hold"/>
                                        <p:tgtEl>
                                          <p:spTgt spid="134"/>
                                        </p:tgtEl>
                                        <p:attrNameLst>
                                          <p:attrName>fill.type</p:attrName>
                                        </p:attrNameLst>
                                      </p:cBhvr>
                                      <p:to>
                                        <p:strVal val="solid"/>
                                      </p:to>
                                    </p:set>
                                    <p:set>
                                      <p:cBhvr>
                                        <p:cTn id="369" dur="500" fill="hold"/>
                                        <p:tgtEl>
                                          <p:spTgt spid="134"/>
                                        </p:tgtEl>
                                        <p:attrNameLst>
                                          <p:attrName>fill.on</p:attrName>
                                        </p:attrNameLst>
                                      </p:cBhvr>
                                      <p:to>
                                        <p:strVal val="true"/>
                                      </p:to>
                                    </p:set>
                                  </p:childTnLst>
                                </p:cTn>
                              </p:par>
                            </p:childTnLst>
                          </p:cTn>
                        </p:par>
                      </p:childTnLst>
                    </p:cTn>
                  </p:par>
                </p:childTnLst>
              </p:cTn>
              <p:nextCondLst>
                <p:cond evt="onClick" delay="0">
                  <p:tgtEl>
                    <p:spTgt spid="135"/>
                  </p:tgtEl>
                </p:cond>
              </p:nextCondLst>
            </p:seq>
            <p:seq concurrent="1" nextAc="seek">
              <p:cTn id="370" restart="whenNotActive" fill="hold" evtFilter="cancelBubble" nodeType="interactiveSeq">
                <p:stCondLst>
                  <p:cond evt="onClick" delay="0">
                    <p:tgtEl>
                      <p:spTgt spid="139"/>
                    </p:tgtEl>
                  </p:cond>
                </p:stCondLst>
                <p:endSync evt="end" delay="0">
                  <p:rtn val="all"/>
                </p:endSync>
                <p:childTnLst>
                  <p:par>
                    <p:cTn id="371" fill="hold">
                      <p:stCondLst>
                        <p:cond delay="0"/>
                      </p:stCondLst>
                      <p:childTnLst>
                        <p:par>
                          <p:cTn id="372" fill="hold">
                            <p:stCondLst>
                              <p:cond delay="0"/>
                            </p:stCondLst>
                            <p:childTnLst>
                              <p:par>
                                <p:cTn id="373" presetID="19" presetClass="emph" presetSubtype="0" fill="hold" grpId="0" nodeType="clickEffect">
                                  <p:stCondLst>
                                    <p:cond delay="0"/>
                                  </p:stCondLst>
                                  <p:childTnLst>
                                    <p:animClr clrSpc="rgb" dir="cw">
                                      <p:cBhvr override="childStyle">
                                        <p:cTn id="374" dur="500" fill="hold"/>
                                        <p:tgtEl>
                                          <p:spTgt spid="137"/>
                                        </p:tgtEl>
                                        <p:attrNameLst>
                                          <p:attrName>style.color</p:attrName>
                                        </p:attrNameLst>
                                      </p:cBhvr>
                                      <p:to>
                                        <a:srgbClr val="FF0000"/>
                                      </p:to>
                                    </p:animClr>
                                    <p:animClr clrSpc="rgb" dir="cw">
                                      <p:cBhvr>
                                        <p:cTn id="375" dur="500" fill="hold"/>
                                        <p:tgtEl>
                                          <p:spTgt spid="137"/>
                                        </p:tgtEl>
                                        <p:attrNameLst>
                                          <p:attrName>fillcolor</p:attrName>
                                        </p:attrNameLst>
                                      </p:cBhvr>
                                      <p:to>
                                        <a:srgbClr val="FF0000"/>
                                      </p:to>
                                    </p:animClr>
                                    <p:set>
                                      <p:cBhvr>
                                        <p:cTn id="376" dur="500" fill="hold"/>
                                        <p:tgtEl>
                                          <p:spTgt spid="137"/>
                                        </p:tgtEl>
                                        <p:attrNameLst>
                                          <p:attrName>fill.type</p:attrName>
                                        </p:attrNameLst>
                                      </p:cBhvr>
                                      <p:to>
                                        <p:strVal val="solid"/>
                                      </p:to>
                                    </p:set>
                                    <p:set>
                                      <p:cBhvr>
                                        <p:cTn id="377" dur="500" fill="hold"/>
                                        <p:tgtEl>
                                          <p:spTgt spid="137"/>
                                        </p:tgtEl>
                                        <p:attrNameLst>
                                          <p:attrName>fill.on</p:attrName>
                                        </p:attrNameLst>
                                      </p:cBhvr>
                                      <p:to>
                                        <p:strVal val="true"/>
                                      </p:to>
                                    </p:set>
                                  </p:childTnLst>
                                </p:cTn>
                              </p:par>
                            </p:childTnLst>
                          </p:cTn>
                        </p:par>
                      </p:childTnLst>
                    </p:cTn>
                  </p:par>
                </p:childTnLst>
              </p:cTn>
              <p:nextCondLst>
                <p:cond evt="onClick" delay="0">
                  <p:tgtEl>
                    <p:spTgt spid="139"/>
                  </p:tgtEl>
                </p:cond>
              </p:nextCondLst>
            </p:seq>
            <p:seq concurrent="1" nextAc="seek">
              <p:cTn id="378" restart="whenNotActive" fill="hold" evtFilter="cancelBubble" nodeType="interactiveSeq">
                <p:stCondLst>
                  <p:cond evt="onClick" delay="0">
                    <p:tgtEl>
                      <p:spTgt spid="138"/>
                    </p:tgtEl>
                  </p:cond>
                </p:stCondLst>
                <p:endSync evt="end" delay="0">
                  <p:rtn val="all"/>
                </p:endSync>
                <p:childTnLst>
                  <p:par>
                    <p:cTn id="379" fill="hold">
                      <p:stCondLst>
                        <p:cond delay="0"/>
                      </p:stCondLst>
                      <p:childTnLst>
                        <p:par>
                          <p:cTn id="380" fill="hold">
                            <p:stCondLst>
                              <p:cond delay="0"/>
                            </p:stCondLst>
                            <p:childTnLst>
                              <p:par>
                                <p:cTn id="381" presetID="19" presetClass="emph" presetSubtype="0" fill="hold" grpId="1" nodeType="clickEffect">
                                  <p:stCondLst>
                                    <p:cond delay="0"/>
                                  </p:stCondLst>
                                  <p:childTnLst>
                                    <p:animClr clrSpc="rgb" dir="cw">
                                      <p:cBhvr override="childStyle">
                                        <p:cTn id="382" dur="500" fill="hold"/>
                                        <p:tgtEl>
                                          <p:spTgt spid="137"/>
                                        </p:tgtEl>
                                        <p:attrNameLst>
                                          <p:attrName>style.color</p:attrName>
                                        </p:attrNameLst>
                                      </p:cBhvr>
                                      <p:to>
                                        <a:srgbClr val="92D050"/>
                                      </p:to>
                                    </p:animClr>
                                    <p:animClr clrSpc="rgb" dir="cw">
                                      <p:cBhvr>
                                        <p:cTn id="383" dur="500" fill="hold"/>
                                        <p:tgtEl>
                                          <p:spTgt spid="137"/>
                                        </p:tgtEl>
                                        <p:attrNameLst>
                                          <p:attrName>fillcolor</p:attrName>
                                        </p:attrNameLst>
                                      </p:cBhvr>
                                      <p:to>
                                        <a:srgbClr val="92D050"/>
                                      </p:to>
                                    </p:animClr>
                                    <p:set>
                                      <p:cBhvr>
                                        <p:cTn id="384" dur="500" fill="hold"/>
                                        <p:tgtEl>
                                          <p:spTgt spid="137"/>
                                        </p:tgtEl>
                                        <p:attrNameLst>
                                          <p:attrName>fill.type</p:attrName>
                                        </p:attrNameLst>
                                      </p:cBhvr>
                                      <p:to>
                                        <p:strVal val="solid"/>
                                      </p:to>
                                    </p:set>
                                    <p:set>
                                      <p:cBhvr>
                                        <p:cTn id="385" dur="500" fill="hold"/>
                                        <p:tgtEl>
                                          <p:spTgt spid="137"/>
                                        </p:tgtEl>
                                        <p:attrNameLst>
                                          <p:attrName>fill.on</p:attrName>
                                        </p:attrNameLst>
                                      </p:cBhvr>
                                      <p:to>
                                        <p:strVal val="true"/>
                                      </p:to>
                                    </p:set>
                                  </p:childTnLst>
                                </p:cTn>
                              </p:par>
                            </p:childTnLst>
                          </p:cTn>
                        </p:par>
                      </p:childTnLst>
                    </p:cTn>
                  </p:par>
                </p:childTnLst>
              </p:cTn>
              <p:nextCondLst>
                <p:cond evt="onClick" delay="0">
                  <p:tgtEl>
                    <p:spTgt spid="138"/>
                  </p:tgtEl>
                </p:cond>
              </p:nextCondLst>
            </p:seq>
            <p:seq concurrent="1" nextAc="seek">
              <p:cTn id="386" restart="whenNotActive" fill="hold" evtFilter="cancelBubble" nodeType="interactiveSeq">
                <p:stCondLst>
                  <p:cond evt="onClick" delay="0">
                    <p:tgtEl>
                      <p:spTgt spid="142"/>
                    </p:tgtEl>
                  </p:cond>
                </p:stCondLst>
                <p:endSync evt="end" delay="0">
                  <p:rtn val="all"/>
                </p:endSync>
                <p:childTnLst>
                  <p:par>
                    <p:cTn id="387" fill="hold">
                      <p:stCondLst>
                        <p:cond delay="0"/>
                      </p:stCondLst>
                      <p:childTnLst>
                        <p:par>
                          <p:cTn id="388" fill="hold">
                            <p:stCondLst>
                              <p:cond delay="0"/>
                            </p:stCondLst>
                            <p:childTnLst>
                              <p:par>
                                <p:cTn id="389" presetID="19" presetClass="emph" presetSubtype="0" fill="hold" grpId="0" nodeType="clickEffect">
                                  <p:stCondLst>
                                    <p:cond delay="0"/>
                                  </p:stCondLst>
                                  <p:childTnLst>
                                    <p:animClr clrSpc="rgb" dir="cw">
                                      <p:cBhvr override="childStyle">
                                        <p:cTn id="390" dur="500" fill="hold"/>
                                        <p:tgtEl>
                                          <p:spTgt spid="140"/>
                                        </p:tgtEl>
                                        <p:attrNameLst>
                                          <p:attrName>style.color</p:attrName>
                                        </p:attrNameLst>
                                      </p:cBhvr>
                                      <p:to>
                                        <a:srgbClr val="FF0000"/>
                                      </p:to>
                                    </p:animClr>
                                    <p:animClr clrSpc="rgb" dir="cw">
                                      <p:cBhvr>
                                        <p:cTn id="391" dur="500" fill="hold"/>
                                        <p:tgtEl>
                                          <p:spTgt spid="140"/>
                                        </p:tgtEl>
                                        <p:attrNameLst>
                                          <p:attrName>fillcolor</p:attrName>
                                        </p:attrNameLst>
                                      </p:cBhvr>
                                      <p:to>
                                        <a:srgbClr val="FF0000"/>
                                      </p:to>
                                    </p:animClr>
                                    <p:set>
                                      <p:cBhvr>
                                        <p:cTn id="392" dur="500" fill="hold"/>
                                        <p:tgtEl>
                                          <p:spTgt spid="140"/>
                                        </p:tgtEl>
                                        <p:attrNameLst>
                                          <p:attrName>fill.type</p:attrName>
                                        </p:attrNameLst>
                                      </p:cBhvr>
                                      <p:to>
                                        <p:strVal val="solid"/>
                                      </p:to>
                                    </p:set>
                                    <p:set>
                                      <p:cBhvr>
                                        <p:cTn id="393" dur="500" fill="hold"/>
                                        <p:tgtEl>
                                          <p:spTgt spid="140"/>
                                        </p:tgtEl>
                                        <p:attrNameLst>
                                          <p:attrName>fill.on</p:attrName>
                                        </p:attrNameLst>
                                      </p:cBhvr>
                                      <p:to>
                                        <p:strVal val="true"/>
                                      </p:to>
                                    </p:set>
                                  </p:childTnLst>
                                </p:cTn>
                              </p:par>
                            </p:childTnLst>
                          </p:cTn>
                        </p:par>
                      </p:childTnLst>
                    </p:cTn>
                  </p:par>
                </p:childTnLst>
              </p:cTn>
              <p:nextCondLst>
                <p:cond evt="onClick" delay="0">
                  <p:tgtEl>
                    <p:spTgt spid="142"/>
                  </p:tgtEl>
                </p:cond>
              </p:nextCondLst>
            </p:seq>
            <p:seq concurrent="1" nextAc="seek">
              <p:cTn id="394" restart="whenNotActive" fill="hold" evtFilter="cancelBubble" nodeType="interactiveSeq">
                <p:stCondLst>
                  <p:cond evt="onClick" delay="0">
                    <p:tgtEl>
                      <p:spTgt spid="141"/>
                    </p:tgtEl>
                  </p:cond>
                </p:stCondLst>
                <p:endSync evt="end" delay="0">
                  <p:rtn val="all"/>
                </p:endSync>
                <p:childTnLst>
                  <p:par>
                    <p:cTn id="395" fill="hold">
                      <p:stCondLst>
                        <p:cond delay="0"/>
                      </p:stCondLst>
                      <p:childTnLst>
                        <p:par>
                          <p:cTn id="396" fill="hold">
                            <p:stCondLst>
                              <p:cond delay="0"/>
                            </p:stCondLst>
                            <p:childTnLst>
                              <p:par>
                                <p:cTn id="397" presetID="19" presetClass="emph" presetSubtype="0" fill="hold" grpId="1" nodeType="clickEffect">
                                  <p:stCondLst>
                                    <p:cond delay="0"/>
                                  </p:stCondLst>
                                  <p:childTnLst>
                                    <p:animClr clrSpc="rgb" dir="cw">
                                      <p:cBhvr override="childStyle">
                                        <p:cTn id="398" dur="500" fill="hold"/>
                                        <p:tgtEl>
                                          <p:spTgt spid="140"/>
                                        </p:tgtEl>
                                        <p:attrNameLst>
                                          <p:attrName>style.color</p:attrName>
                                        </p:attrNameLst>
                                      </p:cBhvr>
                                      <p:to>
                                        <a:srgbClr val="92D050"/>
                                      </p:to>
                                    </p:animClr>
                                    <p:animClr clrSpc="rgb" dir="cw">
                                      <p:cBhvr>
                                        <p:cTn id="399" dur="500" fill="hold"/>
                                        <p:tgtEl>
                                          <p:spTgt spid="140"/>
                                        </p:tgtEl>
                                        <p:attrNameLst>
                                          <p:attrName>fillcolor</p:attrName>
                                        </p:attrNameLst>
                                      </p:cBhvr>
                                      <p:to>
                                        <a:srgbClr val="92D050"/>
                                      </p:to>
                                    </p:animClr>
                                    <p:set>
                                      <p:cBhvr>
                                        <p:cTn id="400" dur="500" fill="hold"/>
                                        <p:tgtEl>
                                          <p:spTgt spid="140"/>
                                        </p:tgtEl>
                                        <p:attrNameLst>
                                          <p:attrName>fill.type</p:attrName>
                                        </p:attrNameLst>
                                      </p:cBhvr>
                                      <p:to>
                                        <p:strVal val="solid"/>
                                      </p:to>
                                    </p:set>
                                    <p:set>
                                      <p:cBhvr>
                                        <p:cTn id="401" dur="500" fill="hold"/>
                                        <p:tgtEl>
                                          <p:spTgt spid="140"/>
                                        </p:tgtEl>
                                        <p:attrNameLst>
                                          <p:attrName>fill.on</p:attrName>
                                        </p:attrNameLst>
                                      </p:cBhvr>
                                      <p:to>
                                        <p:strVal val="true"/>
                                      </p:to>
                                    </p:set>
                                  </p:childTnLst>
                                </p:cTn>
                              </p:par>
                            </p:childTnLst>
                          </p:cTn>
                        </p:par>
                      </p:childTnLst>
                    </p:cTn>
                  </p:par>
                </p:childTnLst>
              </p:cTn>
              <p:nextCondLst>
                <p:cond evt="onClick" delay="0">
                  <p:tgtEl>
                    <p:spTgt spid="141"/>
                  </p:tgtEl>
                </p:cond>
              </p:nextCondLst>
            </p:seq>
            <p:seq concurrent="1" nextAc="seek">
              <p:cTn id="402" restart="whenNotActive" fill="hold" evtFilter="cancelBubble" nodeType="interactiveSeq">
                <p:stCondLst>
                  <p:cond evt="onClick" delay="0">
                    <p:tgtEl>
                      <p:spTgt spid="145"/>
                    </p:tgtEl>
                  </p:cond>
                </p:stCondLst>
                <p:endSync evt="end" delay="0">
                  <p:rtn val="all"/>
                </p:endSync>
                <p:childTnLst>
                  <p:par>
                    <p:cTn id="403" fill="hold">
                      <p:stCondLst>
                        <p:cond delay="0"/>
                      </p:stCondLst>
                      <p:childTnLst>
                        <p:par>
                          <p:cTn id="404" fill="hold">
                            <p:stCondLst>
                              <p:cond delay="0"/>
                            </p:stCondLst>
                            <p:childTnLst>
                              <p:par>
                                <p:cTn id="405" presetID="19" presetClass="emph" presetSubtype="0" fill="hold" grpId="0" nodeType="clickEffect">
                                  <p:stCondLst>
                                    <p:cond delay="0"/>
                                  </p:stCondLst>
                                  <p:childTnLst>
                                    <p:animClr clrSpc="rgb" dir="cw">
                                      <p:cBhvr override="childStyle">
                                        <p:cTn id="406" dur="500" fill="hold"/>
                                        <p:tgtEl>
                                          <p:spTgt spid="143"/>
                                        </p:tgtEl>
                                        <p:attrNameLst>
                                          <p:attrName>style.color</p:attrName>
                                        </p:attrNameLst>
                                      </p:cBhvr>
                                      <p:to>
                                        <a:srgbClr val="FF0000"/>
                                      </p:to>
                                    </p:animClr>
                                    <p:animClr clrSpc="rgb" dir="cw">
                                      <p:cBhvr>
                                        <p:cTn id="407" dur="500" fill="hold"/>
                                        <p:tgtEl>
                                          <p:spTgt spid="143"/>
                                        </p:tgtEl>
                                        <p:attrNameLst>
                                          <p:attrName>fillcolor</p:attrName>
                                        </p:attrNameLst>
                                      </p:cBhvr>
                                      <p:to>
                                        <a:srgbClr val="FF0000"/>
                                      </p:to>
                                    </p:animClr>
                                    <p:set>
                                      <p:cBhvr>
                                        <p:cTn id="408" dur="500" fill="hold"/>
                                        <p:tgtEl>
                                          <p:spTgt spid="143"/>
                                        </p:tgtEl>
                                        <p:attrNameLst>
                                          <p:attrName>fill.type</p:attrName>
                                        </p:attrNameLst>
                                      </p:cBhvr>
                                      <p:to>
                                        <p:strVal val="solid"/>
                                      </p:to>
                                    </p:set>
                                    <p:set>
                                      <p:cBhvr>
                                        <p:cTn id="409" dur="500" fill="hold"/>
                                        <p:tgtEl>
                                          <p:spTgt spid="143"/>
                                        </p:tgtEl>
                                        <p:attrNameLst>
                                          <p:attrName>fill.on</p:attrName>
                                        </p:attrNameLst>
                                      </p:cBhvr>
                                      <p:to>
                                        <p:strVal val="true"/>
                                      </p:to>
                                    </p:set>
                                  </p:childTnLst>
                                </p:cTn>
                              </p:par>
                            </p:childTnLst>
                          </p:cTn>
                        </p:par>
                      </p:childTnLst>
                    </p:cTn>
                  </p:par>
                </p:childTnLst>
              </p:cTn>
              <p:nextCondLst>
                <p:cond evt="onClick" delay="0">
                  <p:tgtEl>
                    <p:spTgt spid="145"/>
                  </p:tgtEl>
                </p:cond>
              </p:nextCondLst>
            </p:seq>
            <p:seq concurrent="1" nextAc="seek">
              <p:cTn id="410" restart="whenNotActive" fill="hold" evtFilter="cancelBubble" nodeType="interactiveSeq">
                <p:stCondLst>
                  <p:cond evt="onClick" delay="0">
                    <p:tgtEl>
                      <p:spTgt spid="144"/>
                    </p:tgtEl>
                  </p:cond>
                </p:stCondLst>
                <p:endSync evt="end" delay="0">
                  <p:rtn val="all"/>
                </p:endSync>
                <p:childTnLst>
                  <p:par>
                    <p:cTn id="411" fill="hold">
                      <p:stCondLst>
                        <p:cond delay="0"/>
                      </p:stCondLst>
                      <p:childTnLst>
                        <p:par>
                          <p:cTn id="412" fill="hold">
                            <p:stCondLst>
                              <p:cond delay="0"/>
                            </p:stCondLst>
                            <p:childTnLst>
                              <p:par>
                                <p:cTn id="413" presetID="19" presetClass="emph" presetSubtype="0" fill="hold" grpId="1" nodeType="clickEffect">
                                  <p:stCondLst>
                                    <p:cond delay="0"/>
                                  </p:stCondLst>
                                  <p:childTnLst>
                                    <p:animClr clrSpc="rgb" dir="cw">
                                      <p:cBhvr override="childStyle">
                                        <p:cTn id="414" dur="500" fill="hold"/>
                                        <p:tgtEl>
                                          <p:spTgt spid="143"/>
                                        </p:tgtEl>
                                        <p:attrNameLst>
                                          <p:attrName>style.color</p:attrName>
                                        </p:attrNameLst>
                                      </p:cBhvr>
                                      <p:to>
                                        <a:srgbClr val="92D050"/>
                                      </p:to>
                                    </p:animClr>
                                    <p:animClr clrSpc="rgb" dir="cw">
                                      <p:cBhvr>
                                        <p:cTn id="415" dur="500" fill="hold"/>
                                        <p:tgtEl>
                                          <p:spTgt spid="143"/>
                                        </p:tgtEl>
                                        <p:attrNameLst>
                                          <p:attrName>fillcolor</p:attrName>
                                        </p:attrNameLst>
                                      </p:cBhvr>
                                      <p:to>
                                        <a:srgbClr val="92D050"/>
                                      </p:to>
                                    </p:animClr>
                                    <p:set>
                                      <p:cBhvr>
                                        <p:cTn id="416" dur="500" fill="hold"/>
                                        <p:tgtEl>
                                          <p:spTgt spid="143"/>
                                        </p:tgtEl>
                                        <p:attrNameLst>
                                          <p:attrName>fill.type</p:attrName>
                                        </p:attrNameLst>
                                      </p:cBhvr>
                                      <p:to>
                                        <p:strVal val="solid"/>
                                      </p:to>
                                    </p:set>
                                    <p:set>
                                      <p:cBhvr>
                                        <p:cTn id="417" dur="500" fill="hold"/>
                                        <p:tgtEl>
                                          <p:spTgt spid="143"/>
                                        </p:tgtEl>
                                        <p:attrNameLst>
                                          <p:attrName>fill.on</p:attrName>
                                        </p:attrNameLst>
                                      </p:cBhvr>
                                      <p:to>
                                        <p:strVal val="true"/>
                                      </p:to>
                                    </p:set>
                                  </p:childTnLst>
                                </p:cTn>
                              </p:par>
                            </p:childTnLst>
                          </p:cTn>
                        </p:par>
                      </p:childTnLst>
                    </p:cTn>
                  </p:par>
                </p:childTnLst>
              </p:cTn>
              <p:nextCondLst>
                <p:cond evt="onClick" delay="0">
                  <p:tgtEl>
                    <p:spTgt spid="144"/>
                  </p:tgtEl>
                </p:cond>
              </p:nextCondLst>
            </p:seq>
            <p:seq concurrent="1" nextAc="seek">
              <p:cTn id="418" restart="whenNotActive" fill="hold" evtFilter="cancelBubble" nodeType="interactiveSeq">
                <p:stCondLst>
                  <p:cond evt="onClick" delay="0">
                    <p:tgtEl>
                      <p:spTgt spid="148"/>
                    </p:tgtEl>
                  </p:cond>
                </p:stCondLst>
                <p:endSync evt="end" delay="0">
                  <p:rtn val="all"/>
                </p:endSync>
                <p:childTnLst>
                  <p:par>
                    <p:cTn id="419" fill="hold">
                      <p:stCondLst>
                        <p:cond delay="0"/>
                      </p:stCondLst>
                      <p:childTnLst>
                        <p:par>
                          <p:cTn id="420" fill="hold">
                            <p:stCondLst>
                              <p:cond delay="0"/>
                            </p:stCondLst>
                            <p:childTnLst>
                              <p:par>
                                <p:cTn id="421" presetID="19" presetClass="emph" presetSubtype="0" fill="hold" grpId="0" nodeType="clickEffect">
                                  <p:stCondLst>
                                    <p:cond delay="0"/>
                                  </p:stCondLst>
                                  <p:childTnLst>
                                    <p:animClr clrSpc="rgb" dir="cw">
                                      <p:cBhvr override="childStyle">
                                        <p:cTn id="422" dur="500" fill="hold"/>
                                        <p:tgtEl>
                                          <p:spTgt spid="146"/>
                                        </p:tgtEl>
                                        <p:attrNameLst>
                                          <p:attrName>style.color</p:attrName>
                                        </p:attrNameLst>
                                      </p:cBhvr>
                                      <p:to>
                                        <a:srgbClr val="FF0000"/>
                                      </p:to>
                                    </p:animClr>
                                    <p:animClr clrSpc="rgb" dir="cw">
                                      <p:cBhvr>
                                        <p:cTn id="423" dur="500" fill="hold"/>
                                        <p:tgtEl>
                                          <p:spTgt spid="146"/>
                                        </p:tgtEl>
                                        <p:attrNameLst>
                                          <p:attrName>fillcolor</p:attrName>
                                        </p:attrNameLst>
                                      </p:cBhvr>
                                      <p:to>
                                        <a:srgbClr val="FF0000"/>
                                      </p:to>
                                    </p:animClr>
                                    <p:set>
                                      <p:cBhvr>
                                        <p:cTn id="424" dur="500" fill="hold"/>
                                        <p:tgtEl>
                                          <p:spTgt spid="146"/>
                                        </p:tgtEl>
                                        <p:attrNameLst>
                                          <p:attrName>fill.type</p:attrName>
                                        </p:attrNameLst>
                                      </p:cBhvr>
                                      <p:to>
                                        <p:strVal val="solid"/>
                                      </p:to>
                                    </p:set>
                                    <p:set>
                                      <p:cBhvr>
                                        <p:cTn id="425" dur="500" fill="hold"/>
                                        <p:tgtEl>
                                          <p:spTgt spid="146"/>
                                        </p:tgtEl>
                                        <p:attrNameLst>
                                          <p:attrName>fill.on</p:attrName>
                                        </p:attrNameLst>
                                      </p:cBhvr>
                                      <p:to>
                                        <p:strVal val="true"/>
                                      </p:to>
                                    </p:set>
                                  </p:childTnLst>
                                </p:cTn>
                              </p:par>
                            </p:childTnLst>
                          </p:cTn>
                        </p:par>
                      </p:childTnLst>
                    </p:cTn>
                  </p:par>
                </p:childTnLst>
              </p:cTn>
              <p:nextCondLst>
                <p:cond evt="onClick" delay="0">
                  <p:tgtEl>
                    <p:spTgt spid="148"/>
                  </p:tgtEl>
                </p:cond>
              </p:nextCondLst>
            </p:seq>
            <p:seq concurrent="1" nextAc="seek">
              <p:cTn id="426" restart="whenNotActive" fill="hold" evtFilter="cancelBubble" nodeType="interactiveSeq">
                <p:stCondLst>
                  <p:cond evt="onClick" delay="0">
                    <p:tgtEl>
                      <p:spTgt spid="147"/>
                    </p:tgtEl>
                  </p:cond>
                </p:stCondLst>
                <p:endSync evt="end" delay="0">
                  <p:rtn val="all"/>
                </p:endSync>
                <p:childTnLst>
                  <p:par>
                    <p:cTn id="427" fill="hold">
                      <p:stCondLst>
                        <p:cond delay="0"/>
                      </p:stCondLst>
                      <p:childTnLst>
                        <p:par>
                          <p:cTn id="428" fill="hold">
                            <p:stCondLst>
                              <p:cond delay="0"/>
                            </p:stCondLst>
                            <p:childTnLst>
                              <p:par>
                                <p:cTn id="429" presetID="19" presetClass="emph" presetSubtype="0" fill="hold" grpId="1" nodeType="clickEffect">
                                  <p:stCondLst>
                                    <p:cond delay="0"/>
                                  </p:stCondLst>
                                  <p:childTnLst>
                                    <p:animClr clrSpc="rgb" dir="cw">
                                      <p:cBhvr override="childStyle">
                                        <p:cTn id="430" dur="500" fill="hold"/>
                                        <p:tgtEl>
                                          <p:spTgt spid="146"/>
                                        </p:tgtEl>
                                        <p:attrNameLst>
                                          <p:attrName>style.color</p:attrName>
                                        </p:attrNameLst>
                                      </p:cBhvr>
                                      <p:to>
                                        <a:srgbClr val="92D050"/>
                                      </p:to>
                                    </p:animClr>
                                    <p:animClr clrSpc="rgb" dir="cw">
                                      <p:cBhvr>
                                        <p:cTn id="431" dur="500" fill="hold"/>
                                        <p:tgtEl>
                                          <p:spTgt spid="146"/>
                                        </p:tgtEl>
                                        <p:attrNameLst>
                                          <p:attrName>fillcolor</p:attrName>
                                        </p:attrNameLst>
                                      </p:cBhvr>
                                      <p:to>
                                        <a:srgbClr val="92D050"/>
                                      </p:to>
                                    </p:animClr>
                                    <p:set>
                                      <p:cBhvr>
                                        <p:cTn id="432" dur="500" fill="hold"/>
                                        <p:tgtEl>
                                          <p:spTgt spid="146"/>
                                        </p:tgtEl>
                                        <p:attrNameLst>
                                          <p:attrName>fill.type</p:attrName>
                                        </p:attrNameLst>
                                      </p:cBhvr>
                                      <p:to>
                                        <p:strVal val="solid"/>
                                      </p:to>
                                    </p:set>
                                    <p:set>
                                      <p:cBhvr>
                                        <p:cTn id="433" dur="500" fill="hold"/>
                                        <p:tgtEl>
                                          <p:spTgt spid="146"/>
                                        </p:tgtEl>
                                        <p:attrNameLst>
                                          <p:attrName>fill.on</p:attrName>
                                        </p:attrNameLst>
                                      </p:cBhvr>
                                      <p:to>
                                        <p:strVal val="true"/>
                                      </p:to>
                                    </p:set>
                                  </p:childTnLst>
                                </p:cTn>
                              </p:par>
                            </p:childTnLst>
                          </p:cTn>
                        </p:par>
                      </p:childTnLst>
                    </p:cTn>
                  </p:par>
                </p:childTnLst>
              </p:cTn>
              <p:nextCondLst>
                <p:cond evt="onClick" delay="0">
                  <p:tgtEl>
                    <p:spTgt spid="147"/>
                  </p:tgtEl>
                </p:cond>
              </p:nextCondLst>
            </p:seq>
            <p:seq concurrent="1" nextAc="seek">
              <p:cTn id="434" restart="whenNotActive" fill="hold" evtFilter="cancelBubble" nodeType="interactiveSeq">
                <p:stCondLst>
                  <p:cond evt="onClick" delay="0">
                    <p:tgtEl>
                      <p:spTgt spid="151"/>
                    </p:tgtEl>
                  </p:cond>
                </p:stCondLst>
                <p:endSync evt="end" delay="0">
                  <p:rtn val="all"/>
                </p:endSync>
                <p:childTnLst>
                  <p:par>
                    <p:cTn id="435" fill="hold">
                      <p:stCondLst>
                        <p:cond delay="0"/>
                      </p:stCondLst>
                      <p:childTnLst>
                        <p:par>
                          <p:cTn id="436" fill="hold">
                            <p:stCondLst>
                              <p:cond delay="0"/>
                            </p:stCondLst>
                            <p:childTnLst>
                              <p:par>
                                <p:cTn id="437" presetID="19" presetClass="emph" presetSubtype="0" fill="hold" grpId="0" nodeType="clickEffect">
                                  <p:stCondLst>
                                    <p:cond delay="0"/>
                                  </p:stCondLst>
                                  <p:childTnLst>
                                    <p:animClr clrSpc="rgb" dir="cw">
                                      <p:cBhvr override="childStyle">
                                        <p:cTn id="438" dur="500" fill="hold"/>
                                        <p:tgtEl>
                                          <p:spTgt spid="149"/>
                                        </p:tgtEl>
                                        <p:attrNameLst>
                                          <p:attrName>style.color</p:attrName>
                                        </p:attrNameLst>
                                      </p:cBhvr>
                                      <p:to>
                                        <a:srgbClr val="FF0000"/>
                                      </p:to>
                                    </p:animClr>
                                    <p:animClr clrSpc="rgb" dir="cw">
                                      <p:cBhvr>
                                        <p:cTn id="439" dur="500" fill="hold"/>
                                        <p:tgtEl>
                                          <p:spTgt spid="149"/>
                                        </p:tgtEl>
                                        <p:attrNameLst>
                                          <p:attrName>fillcolor</p:attrName>
                                        </p:attrNameLst>
                                      </p:cBhvr>
                                      <p:to>
                                        <a:srgbClr val="FF0000"/>
                                      </p:to>
                                    </p:animClr>
                                    <p:set>
                                      <p:cBhvr>
                                        <p:cTn id="440" dur="500" fill="hold"/>
                                        <p:tgtEl>
                                          <p:spTgt spid="149"/>
                                        </p:tgtEl>
                                        <p:attrNameLst>
                                          <p:attrName>fill.type</p:attrName>
                                        </p:attrNameLst>
                                      </p:cBhvr>
                                      <p:to>
                                        <p:strVal val="solid"/>
                                      </p:to>
                                    </p:set>
                                    <p:set>
                                      <p:cBhvr>
                                        <p:cTn id="441" dur="500" fill="hold"/>
                                        <p:tgtEl>
                                          <p:spTgt spid="149"/>
                                        </p:tgtEl>
                                        <p:attrNameLst>
                                          <p:attrName>fill.on</p:attrName>
                                        </p:attrNameLst>
                                      </p:cBhvr>
                                      <p:to>
                                        <p:strVal val="true"/>
                                      </p:to>
                                    </p:set>
                                  </p:childTnLst>
                                </p:cTn>
                              </p:par>
                            </p:childTnLst>
                          </p:cTn>
                        </p:par>
                      </p:childTnLst>
                    </p:cTn>
                  </p:par>
                </p:childTnLst>
              </p:cTn>
              <p:nextCondLst>
                <p:cond evt="onClick" delay="0">
                  <p:tgtEl>
                    <p:spTgt spid="151"/>
                  </p:tgtEl>
                </p:cond>
              </p:nextCondLst>
            </p:seq>
            <p:seq concurrent="1" nextAc="seek">
              <p:cTn id="442" restart="whenNotActive" fill="hold" evtFilter="cancelBubble" nodeType="interactiveSeq">
                <p:stCondLst>
                  <p:cond evt="onClick" delay="0">
                    <p:tgtEl>
                      <p:spTgt spid="150"/>
                    </p:tgtEl>
                  </p:cond>
                </p:stCondLst>
                <p:endSync evt="end" delay="0">
                  <p:rtn val="all"/>
                </p:endSync>
                <p:childTnLst>
                  <p:par>
                    <p:cTn id="443" fill="hold">
                      <p:stCondLst>
                        <p:cond delay="0"/>
                      </p:stCondLst>
                      <p:childTnLst>
                        <p:par>
                          <p:cTn id="444" fill="hold">
                            <p:stCondLst>
                              <p:cond delay="0"/>
                            </p:stCondLst>
                            <p:childTnLst>
                              <p:par>
                                <p:cTn id="445" presetID="19" presetClass="emph" presetSubtype="0" fill="hold" grpId="1" nodeType="clickEffect">
                                  <p:stCondLst>
                                    <p:cond delay="0"/>
                                  </p:stCondLst>
                                  <p:childTnLst>
                                    <p:animClr clrSpc="rgb" dir="cw">
                                      <p:cBhvr override="childStyle">
                                        <p:cTn id="446" dur="500" fill="hold"/>
                                        <p:tgtEl>
                                          <p:spTgt spid="149"/>
                                        </p:tgtEl>
                                        <p:attrNameLst>
                                          <p:attrName>style.color</p:attrName>
                                        </p:attrNameLst>
                                      </p:cBhvr>
                                      <p:to>
                                        <a:srgbClr val="92D050"/>
                                      </p:to>
                                    </p:animClr>
                                    <p:animClr clrSpc="rgb" dir="cw">
                                      <p:cBhvr>
                                        <p:cTn id="447" dur="500" fill="hold"/>
                                        <p:tgtEl>
                                          <p:spTgt spid="149"/>
                                        </p:tgtEl>
                                        <p:attrNameLst>
                                          <p:attrName>fillcolor</p:attrName>
                                        </p:attrNameLst>
                                      </p:cBhvr>
                                      <p:to>
                                        <a:srgbClr val="92D050"/>
                                      </p:to>
                                    </p:animClr>
                                    <p:set>
                                      <p:cBhvr>
                                        <p:cTn id="448" dur="500" fill="hold"/>
                                        <p:tgtEl>
                                          <p:spTgt spid="149"/>
                                        </p:tgtEl>
                                        <p:attrNameLst>
                                          <p:attrName>fill.type</p:attrName>
                                        </p:attrNameLst>
                                      </p:cBhvr>
                                      <p:to>
                                        <p:strVal val="solid"/>
                                      </p:to>
                                    </p:set>
                                    <p:set>
                                      <p:cBhvr>
                                        <p:cTn id="449" dur="500" fill="hold"/>
                                        <p:tgtEl>
                                          <p:spTgt spid="149"/>
                                        </p:tgtEl>
                                        <p:attrNameLst>
                                          <p:attrName>fill.on</p:attrName>
                                        </p:attrNameLst>
                                      </p:cBhvr>
                                      <p:to>
                                        <p:strVal val="true"/>
                                      </p:to>
                                    </p:set>
                                  </p:childTnLst>
                                </p:cTn>
                              </p:par>
                            </p:childTnLst>
                          </p:cTn>
                        </p:par>
                      </p:childTnLst>
                    </p:cTn>
                  </p:par>
                </p:childTnLst>
              </p:cTn>
              <p:nextCondLst>
                <p:cond evt="onClick" delay="0">
                  <p:tgtEl>
                    <p:spTgt spid="150"/>
                  </p:tgtEl>
                </p:cond>
              </p:nextCondLst>
            </p:seq>
          </p:childTnLst>
        </p:cTn>
      </p:par>
    </p:tnLst>
    <p:bldLst>
      <p:bldP spid="56" grpId="0" animBg="1"/>
      <p:bldP spid="56" grpId="1" animBg="1"/>
      <p:bldP spid="67" grpId="0" animBg="1"/>
      <p:bldP spid="67" grpId="1" animBg="1"/>
      <p:bldP spid="74" grpId="0" animBg="1"/>
      <p:bldP spid="74" grpId="1" animBg="1"/>
      <p:bldP spid="77" grpId="0" animBg="1"/>
      <p:bldP spid="77" grpId="1" animBg="1"/>
      <p:bldP spid="80" grpId="0" animBg="1"/>
      <p:bldP spid="80" grpId="1" animBg="1"/>
      <p:bldP spid="83" grpId="0" animBg="1"/>
      <p:bldP spid="83" grpId="1" animBg="1"/>
      <p:bldP spid="86" grpId="0" animBg="1"/>
      <p:bldP spid="86" grpId="1" animBg="1"/>
      <p:bldP spid="89" grpId="0" animBg="1"/>
      <p:bldP spid="89" grpId="1" animBg="1"/>
      <p:bldP spid="92" grpId="0" animBg="1"/>
      <p:bldP spid="92" grpId="1" animBg="1"/>
      <p:bldP spid="95" grpId="0" animBg="1"/>
      <p:bldP spid="95" grpId="1" animBg="1"/>
      <p:bldP spid="98" grpId="0" animBg="1"/>
      <p:bldP spid="98" grpId="1" animBg="1"/>
      <p:bldP spid="101" grpId="0" animBg="1"/>
      <p:bldP spid="101" grpId="1" animBg="1"/>
      <p:bldP spid="104" grpId="0" animBg="1"/>
      <p:bldP spid="104" grpId="1" animBg="1"/>
      <p:bldP spid="107" grpId="0" animBg="1"/>
      <p:bldP spid="107" grpId="1" animBg="1"/>
      <p:bldP spid="110" grpId="0" animBg="1"/>
      <p:bldP spid="110" grpId="1" animBg="1"/>
      <p:bldP spid="113" grpId="0" animBg="1"/>
      <p:bldP spid="113" grpId="1" animBg="1"/>
      <p:bldP spid="116" grpId="0" animBg="1"/>
      <p:bldP spid="116" grpId="1" animBg="1"/>
      <p:bldP spid="119" grpId="0" animBg="1"/>
      <p:bldP spid="119" grpId="1" animBg="1"/>
      <p:bldP spid="122" grpId="0" animBg="1"/>
      <p:bldP spid="122" grpId="1" animBg="1"/>
      <p:bldP spid="125" grpId="0" animBg="1"/>
      <p:bldP spid="125" grpId="1" animBg="1"/>
      <p:bldP spid="128" grpId="0" animBg="1"/>
      <p:bldP spid="128" grpId="1" animBg="1"/>
      <p:bldP spid="131" grpId="0" animBg="1"/>
      <p:bldP spid="131" grpId="1" animBg="1"/>
      <p:bldP spid="134" grpId="0" animBg="1"/>
      <p:bldP spid="134" grpId="1" animBg="1"/>
      <p:bldP spid="137" grpId="0" animBg="1"/>
      <p:bldP spid="137" grpId="1" animBg="1"/>
      <p:bldP spid="140" grpId="0" animBg="1"/>
      <p:bldP spid="140" grpId="1" animBg="1"/>
      <p:bldP spid="143" grpId="0" animBg="1"/>
      <p:bldP spid="143" grpId="1" animBg="1"/>
      <p:bldP spid="146" grpId="0" animBg="1"/>
      <p:bldP spid="146" grpId="1" animBg="1"/>
      <p:bldP spid="149" grpId="0" animBg="1"/>
      <p:bldP spid="149"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smtClean="0"/>
              <a:t>1. Vyber býložravce:</a:t>
            </a:r>
            <a:endParaRPr lang="cs-CZ" dirty="0"/>
          </a:p>
        </p:txBody>
      </p:sp>
      <p:sp>
        <p:nvSpPr>
          <p:cNvPr id="4" name="TextovéPole 3"/>
          <p:cNvSpPr txBox="1"/>
          <p:nvPr/>
        </p:nvSpPr>
        <p:spPr>
          <a:xfrm>
            <a:off x="899592" y="2276872"/>
            <a:ext cx="1944216" cy="523220"/>
          </a:xfrm>
          <a:prstGeom prst="rect">
            <a:avLst/>
          </a:prstGeom>
          <a:noFill/>
        </p:spPr>
        <p:txBody>
          <a:bodyPr wrap="square" rtlCol="0">
            <a:spAutoFit/>
          </a:bodyPr>
          <a:lstStyle/>
          <a:p>
            <a:r>
              <a:rPr lang="cs-CZ" sz="2800" dirty="0" smtClean="0"/>
              <a:t>a.) komár</a:t>
            </a:r>
            <a:endParaRPr lang="cs-CZ" sz="2800" dirty="0"/>
          </a:p>
        </p:txBody>
      </p:sp>
      <p:sp>
        <p:nvSpPr>
          <p:cNvPr id="5" name="TextovéPole 4"/>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slepice</a:t>
            </a:r>
            <a:endParaRPr lang="cs-CZ" sz="2800" dirty="0"/>
          </a:p>
        </p:txBody>
      </p:sp>
      <p:sp>
        <p:nvSpPr>
          <p:cNvPr id="6" name="TextovéPole 5"/>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kráva</a:t>
            </a:r>
            <a:endParaRPr lang="cs-CZ" sz="2800" dirty="0"/>
          </a:p>
        </p:txBody>
      </p:sp>
      <p:pic>
        <p:nvPicPr>
          <p:cNvPr id="1026" name="Picture 2" descr="C:\Users\Admin\AppData\Local\Microsoft\Windows\Temporary Internet Files\Content.IE5\N3HVAW7I\MC90034692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1968246"/>
            <a:ext cx="1862633" cy="97383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Admin\AppData\Local\Microsoft\Windows\Temporary Internet Files\Content.IE5\00IR9TX9\MC900441395[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3888" y="2800092"/>
            <a:ext cx="1809750" cy="13430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Admin\AppData\Local\Microsoft\Windows\Temporary Internet Files\Content.IE5\DE4CGPLA\MC900332420[1].wmf">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52120" y="4653136"/>
            <a:ext cx="1835201" cy="1417320"/>
          </a:xfrm>
          <a:prstGeom prst="rect">
            <a:avLst/>
          </a:prstGeom>
          <a:noFill/>
          <a:extLst>
            <a:ext uri="{909E8E84-426E-40DD-AFC4-6F175D3DCCD1}">
              <a14:hiddenFill xmlns:a14="http://schemas.microsoft.com/office/drawing/2010/main">
                <a:solidFill>
                  <a:srgbClr val="FFFFFF"/>
                </a:solidFill>
              </a14:hiddenFill>
            </a:ext>
          </a:extLst>
        </p:spPr>
      </p:pic>
      <p:sp>
        <p:nvSpPr>
          <p:cNvPr id="2" name="Obdélník 1"/>
          <p:cNvSpPr/>
          <p:nvPr/>
        </p:nvSpPr>
        <p:spPr>
          <a:xfrm>
            <a:off x="4103441" y="659246"/>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1583161" y="1899647"/>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2834095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1027"/>
                    </p:tgtEl>
                  </p:cond>
                </p:stCondLst>
                <p:endSync evt="end" delay="0">
                  <p:rtn val="all"/>
                </p:endSync>
                <p:childTnLst>
                  <p:par>
                    <p:cTn id="22" fill="hold">
                      <p:stCondLst>
                        <p:cond delay="0"/>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childTnLst>
                    </p:cTn>
                  </p:par>
                </p:childTnLst>
              </p:cTn>
              <p:nextCondLst>
                <p:cond evt="onClick" delay="0">
                  <p:tgtEl>
                    <p:spTgt spid="1027"/>
                  </p:tgtEl>
                </p:cond>
              </p:nextCondLst>
            </p:seq>
          </p:childTnLst>
        </p:cTn>
      </p:par>
    </p:tnLst>
    <p:bldLst>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2. Vyber masožravce</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komár</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slepice</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kráva</a:t>
            </a:r>
            <a:endParaRPr lang="cs-CZ" sz="2800" dirty="0"/>
          </a:p>
        </p:txBody>
      </p:sp>
      <p:pic>
        <p:nvPicPr>
          <p:cNvPr id="6" name="Picture 2" descr="C:\Users\Admin\AppData\Local\Microsoft\Windows\Temporary Internet Files\Content.IE5\N3HVAW7I\MC900346921[1].wmf">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30167" y="5013176"/>
            <a:ext cx="1862633" cy="9738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Admin\AppData\Local\Microsoft\Windows\Temporary Internet Files\Content.IE5\00IR9TX9\MC900441395[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16216" y="1751109"/>
            <a:ext cx="1809750" cy="13430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Admin\AppData\Local\Microsoft\Windows\Temporary Internet Files\Content.IE5\DE4CGPLA\MC900332420[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07904" y="2854553"/>
            <a:ext cx="1835201" cy="1417320"/>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1583161" y="1899647"/>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103441" y="659246"/>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823841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80">
                                          <p:stCondLst>
                                            <p:cond delay="0"/>
                                          </p:stCondLst>
                                        </p:cTn>
                                        <p:tgtEl>
                                          <p:spTgt spid="10"/>
                                        </p:tgtEl>
                                      </p:cBhvr>
                                    </p:animEffect>
                                    <p:anim calcmode="lin" valueType="num">
                                      <p:cBhvr>
                                        <p:cTn id="15"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0" dur="26">
                                          <p:stCondLst>
                                            <p:cond delay="650"/>
                                          </p:stCondLst>
                                        </p:cTn>
                                        <p:tgtEl>
                                          <p:spTgt spid="10"/>
                                        </p:tgtEl>
                                      </p:cBhvr>
                                      <p:to x="100000" y="60000"/>
                                    </p:animScale>
                                    <p:animScale>
                                      <p:cBhvr>
                                        <p:cTn id="21" dur="166" decel="50000">
                                          <p:stCondLst>
                                            <p:cond delay="676"/>
                                          </p:stCondLst>
                                        </p:cTn>
                                        <p:tgtEl>
                                          <p:spTgt spid="10"/>
                                        </p:tgtEl>
                                      </p:cBhvr>
                                      <p:to x="100000" y="100000"/>
                                    </p:animScale>
                                    <p:animScale>
                                      <p:cBhvr>
                                        <p:cTn id="22" dur="26">
                                          <p:stCondLst>
                                            <p:cond delay="1312"/>
                                          </p:stCondLst>
                                        </p:cTn>
                                        <p:tgtEl>
                                          <p:spTgt spid="10"/>
                                        </p:tgtEl>
                                      </p:cBhvr>
                                      <p:to x="100000" y="80000"/>
                                    </p:animScale>
                                    <p:animScale>
                                      <p:cBhvr>
                                        <p:cTn id="23" dur="166" decel="50000">
                                          <p:stCondLst>
                                            <p:cond delay="1338"/>
                                          </p:stCondLst>
                                        </p:cTn>
                                        <p:tgtEl>
                                          <p:spTgt spid="10"/>
                                        </p:tgtEl>
                                      </p:cBhvr>
                                      <p:to x="100000" y="100000"/>
                                    </p:animScale>
                                    <p:animScale>
                                      <p:cBhvr>
                                        <p:cTn id="24" dur="26">
                                          <p:stCondLst>
                                            <p:cond delay="1642"/>
                                          </p:stCondLst>
                                        </p:cTn>
                                        <p:tgtEl>
                                          <p:spTgt spid="10"/>
                                        </p:tgtEl>
                                      </p:cBhvr>
                                      <p:to x="100000" y="90000"/>
                                    </p:animScale>
                                    <p:animScale>
                                      <p:cBhvr>
                                        <p:cTn id="25" dur="166" decel="50000">
                                          <p:stCondLst>
                                            <p:cond delay="1668"/>
                                          </p:stCondLst>
                                        </p:cTn>
                                        <p:tgtEl>
                                          <p:spTgt spid="10"/>
                                        </p:tgtEl>
                                      </p:cBhvr>
                                      <p:to x="100000" y="100000"/>
                                    </p:animScale>
                                    <p:animScale>
                                      <p:cBhvr>
                                        <p:cTn id="26" dur="26">
                                          <p:stCondLst>
                                            <p:cond delay="1808"/>
                                          </p:stCondLst>
                                        </p:cTn>
                                        <p:tgtEl>
                                          <p:spTgt spid="10"/>
                                        </p:tgtEl>
                                      </p:cBhvr>
                                      <p:to x="100000" y="95000"/>
                                    </p:animScale>
                                    <p:animScale>
                                      <p:cBhvr>
                                        <p:cTn id="27"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3. Kolik má pavouk končetin?</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čtyři</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šest</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osm</a:t>
            </a:r>
            <a:endParaRPr lang="cs-CZ" sz="2800" dirty="0"/>
          </a:p>
        </p:txBody>
      </p:sp>
      <p:sp>
        <p:nvSpPr>
          <p:cNvPr id="9" name="Obdélník 8">
            <a:hlinkClick r:id="rId2" action="ppaction://hlinksldjump"/>
          </p:cNvPr>
          <p:cNvSpPr/>
          <p:nvPr/>
        </p:nvSpPr>
        <p:spPr>
          <a:xfrm>
            <a:off x="7092280" y="2538482"/>
            <a:ext cx="1347982" cy="156966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9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a:t>
            </a:r>
            <a:endParaRPr lang="cs-CZ" sz="9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5271910" y="4509120"/>
            <a:ext cx="1347982" cy="156966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9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6</a:t>
            </a:r>
            <a:endParaRPr lang="cs-CZ" sz="9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1" name="Obdélník 10"/>
          <p:cNvSpPr/>
          <p:nvPr/>
        </p:nvSpPr>
        <p:spPr>
          <a:xfrm>
            <a:off x="3923928" y="1980455"/>
            <a:ext cx="1347982" cy="156966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9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4</a:t>
            </a:r>
            <a:endParaRPr lang="cs-CZ" sz="9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4" name="Obdélník 13"/>
          <p:cNvSpPr/>
          <p:nvPr/>
        </p:nvSpPr>
        <p:spPr>
          <a:xfrm>
            <a:off x="3275856" y="3540784"/>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5" name="Obdélník 14"/>
          <p:cNvSpPr/>
          <p:nvPr/>
        </p:nvSpPr>
        <p:spPr>
          <a:xfrm>
            <a:off x="2229180" y="983191"/>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7561607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80">
                                          <p:stCondLst>
                                            <p:cond delay="0"/>
                                          </p:stCondLst>
                                        </p:cTn>
                                        <p:tgtEl>
                                          <p:spTgt spid="15"/>
                                        </p:tgtEl>
                                      </p:cBhvr>
                                    </p:animEffect>
                                    <p:anim calcmode="lin" valueType="num">
                                      <p:cBhvr>
                                        <p:cTn id="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3" dur="26">
                                          <p:stCondLst>
                                            <p:cond delay="650"/>
                                          </p:stCondLst>
                                        </p:cTn>
                                        <p:tgtEl>
                                          <p:spTgt spid="15"/>
                                        </p:tgtEl>
                                      </p:cBhvr>
                                      <p:to x="100000" y="60000"/>
                                    </p:animScale>
                                    <p:animScale>
                                      <p:cBhvr>
                                        <p:cTn id="14" dur="166" decel="50000">
                                          <p:stCondLst>
                                            <p:cond delay="676"/>
                                          </p:stCondLst>
                                        </p:cTn>
                                        <p:tgtEl>
                                          <p:spTgt spid="15"/>
                                        </p:tgtEl>
                                      </p:cBhvr>
                                      <p:to x="100000" y="100000"/>
                                    </p:animScale>
                                    <p:animScale>
                                      <p:cBhvr>
                                        <p:cTn id="15" dur="26">
                                          <p:stCondLst>
                                            <p:cond delay="1312"/>
                                          </p:stCondLst>
                                        </p:cTn>
                                        <p:tgtEl>
                                          <p:spTgt spid="15"/>
                                        </p:tgtEl>
                                      </p:cBhvr>
                                      <p:to x="100000" y="80000"/>
                                    </p:animScale>
                                    <p:animScale>
                                      <p:cBhvr>
                                        <p:cTn id="16" dur="166" decel="50000">
                                          <p:stCondLst>
                                            <p:cond delay="1338"/>
                                          </p:stCondLst>
                                        </p:cTn>
                                        <p:tgtEl>
                                          <p:spTgt spid="15"/>
                                        </p:tgtEl>
                                      </p:cBhvr>
                                      <p:to x="100000" y="100000"/>
                                    </p:animScale>
                                    <p:animScale>
                                      <p:cBhvr>
                                        <p:cTn id="17" dur="26">
                                          <p:stCondLst>
                                            <p:cond delay="1642"/>
                                          </p:stCondLst>
                                        </p:cTn>
                                        <p:tgtEl>
                                          <p:spTgt spid="15"/>
                                        </p:tgtEl>
                                      </p:cBhvr>
                                      <p:to x="100000" y="90000"/>
                                    </p:animScale>
                                    <p:animScale>
                                      <p:cBhvr>
                                        <p:cTn id="18" dur="166" decel="50000">
                                          <p:stCondLst>
                                            <p:cond delay="1668"/>
                                          </p:stCondLst>
                                        </p:cTn>
                                        <p:tgtEl>
                                          <p:spTgt spid="15"/>
                                        </p:tgtEl>
                                      </p:cBhvr>
                                      <p:to x="100000" y="100000"/>
                                    </p:animScale>
                                    <p:animScale>
                                      <p:cBhvr>
                                        <p:cTn id="19" dur="26">
                                          <p:stCondLst>
                                            <p:cond delay="1808"/>
                                          </p:stCondLst>
                                        </p:cTn>
                                        <p:tgtEl>
                                          <p:spTgt spid="15"/>
                                        </p:tgtEl>
                                      </p:cBhvr>
                                      <p:to x="100000" y="95000"/>
                                    </p:animScale>
                                    <p:animScale>
                                      <p:cBhvr>
                                        <p:cTn id="20" dur="166" decel="50000">
                                          <p:stCondLst>
                                            <p:cond delay="1834"/>
                                          </p:stCondLst>
                                        </p:cTn>
                                        <p:tgtEl>
                                          <p:spTgt spid="15"/>
                                        </p:tgtEl>
                                      </p:cBhvr>
                                      <p:to x="100000" y="100000"/>
                                    </p:animScale>
                                  </p:childTnLst>
                                </p:cTn>
                              </p:par>
                            </p:childTnLst>
                          </p:cTn>
                        </p:par>
                      </p:childTnLst>
                    </p:cTn>
                  </p:par>
                </p:childTnLst>
              </p:cTn>
              <p:nextCondLst>
                <p:cond evt="onClick" delay="0">
                  <p:tgtEl>
                    <p:spTgt spid="11"/>
                  </p:tgtEl>
                </p:cond>
              </p:nextCondLst>
            </p:seq>
            <p:seq concurrent="1" nextAc="seek">
              <p:cTn id="21" restart="whenNotActive" fill="hold" evtFilter="cancelBubble" nodeType="interactiveSeq">
                <p:stCondLst>
                  <p:cond evt="onClick" delay="0">
                    <p:tgtEl>
                      <p:spTgt spid="10"/>
                    </p:tgtEl>
                  </p:cond>
                </p:stCondLst>
                <p:endSync evt="end" delay="0">
                  <p:rtn val="all"/>
                </p:endSync>
                <p:childTnLst>
                  <p:par>
                    <p:cTn id="22" fill="hold">
                      <p:stCondLst>
                        <p:cond delay="0"/>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childTnLst>
                    </p:cTn>
                  </p:par>
                </p:childTnLst>
              </p:cTn>
              <p:nextCondLst>
                <p:cond evt="onClick" delay="0">
                  <p:tgtEl>
                    <p:spTgt spid="10"/>
                  </p:tgtEl>
                </p:cond>
              </p:nextCondLst>
            </p:seq>
          </p:childTnLst>
        </p:cTn>
      </p:par>
    </p:tnLst>
    <p:bldLst>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4. Který ze živočichů je sudokopytník?</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prase</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kůň</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kohout</a:t>
            </a:r>
            <a:endParaRPr lang="cs-CZ" sz="2800" dirty="0"/>
          </a:p>
        </p:txBody>
      </p:sp>
      <p:pic>
        <p:nvPicPr>
          <p:cNvPr id="1026" name="Picture 2" descr="C:\Users\Admin\AppData\Local\Microsoft\Windows\Temporary Internet Files\Content.IE5\F2TH9RZ9\MC900326472[1].wmf">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6176" y="1926061"/>
            <a:ext cx="1857146" cy="135879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Admin\AppData\Local\Microsoft\Windows\Temporary Internet Files\Content.IE5\UC8HTRPW\MC900235199[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58514" y="2689250"/>
            <a:ext cx="1826971" cy="147949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Admin\AppData\Local\Microsoft\Windows\Temporary Internet Files\Content.IE5\YNIH6G2N\MC900441411[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55560" y="4168749"/>
            <a:ext cx="1822450" cy="1822450"/>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2044190" y="1699809"/>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103440" y="3687901"/>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8932672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27"/>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1027"/>
                  </p:tgtEl>
                </p:cond>
              </p:nextCondLst>
            </p:seq>
            <p:seq concurrent="1" nextAc="seek">
              <p:cTn id="21" restart="whenNotActive" fill="hold" evtFilter="cancelBubble" nodeType="interactiveSeq">
                <p:stCondLst>
                  <p:cond evt="onClick" delay="0">
                    <p:tgtEl>
                      <p:spTgt spid="1028"/>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1028"/>
                  </p:tgtEl>
                </p:cond>
              </p:nextCondLst>
            </p:seq>
          </p:childTnLst>
        </p:cTn>
      </p:par>
    </p:tnLst>
    <p:bldLst>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5. Kdo je rodičem jehněte?</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koza</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ovce</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kráva</a:t>
            </a:r>
            <a:endParaRPr lang="cs-CZ" sz="2800" dirty="0"/>
          </a:p>
        </p:txBody>
      </p:sp>
      <p:pic>
        <p:nvPicPr>
          <p:cNvPr id="8" name="Picture 4" descr="C:\Users\Admin\AppData\Local\Microsoft\Windows\Temporary Internet Files\Content.IE5\DE4CGPLA\MC90033242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60754" y="4869160"/>
            <a:ext cx="2021679" cy="156133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Admin\AppData\Local\Microsoft\Windows\Temporary Internet Files\Content.IE5\N3HVAW7I\MP900446580[1].jpg">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91880" y="2800092"/>
            <a:ext cx="2016224" cy="155921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Admin\AppData\Local\Microsoft\Windows\Temporary Internet Files\Content.IE5\UC8HTRPW\MC900036356[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44208" y="1578841"/>
            <a:ext cx="1954524" cy="1486315"/>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051313" y="412233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901190" y="659244"/>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9760466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8"/>
                  </p:tgtEl>
                </p:cond>
              </p:nextCondLst>
            </p:seq>
            <p:seq concurrent="1" nextAc="seek">
              <p:cTn id="21" restart="whenNotActive" fill="hold" evtFilter="cancelBubble" nodeType="interactiveSeq">
                <p:stCondLst>
                  <p:cond evt="onClick" delay="0">
                    <p:tgtEl>
                      <p:spTgt spid="2052"/>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2052"/>
                  </p:tgtEl>
                </p:cond>
              </p:nextCondLst>
            </p:seq>
          </p:childTnLst>
        </p:cTn>
      </p:par>
    </p:tnLst>
    <p:bldLst>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6. Který živočich není ryba?</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sumec</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úhoř</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delfín</a:t>
            </a:r>
            <a:endParaRPr lang="cs-CZ" sz="2800" dirty="0"/>
          </a:p>
        </p:txBody>
      </p:sp>
      <p:pic>
        <p:nvPicPr>
          <p:cNvPr id="3074" name="Picture 2" descr="C:\Users\Admin\AppData\Local\Microsoft\Windows\Temporary Internet Files\Content.IE5\MGI1UWGT\MC90008389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98297" y="2800092"/>
            <a:ext cx="2551818" cy="247351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AppData\Local\Microsoft\Windows\Temporary Internet Files\Content.IE5\9SPDN1MJ\MC90008393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4" y="1685446"/>
            <a:ext cx="3388802" cy="162215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Admin\AppData\Local\Microsoft\Windows\Temporary Internet Files\Content.IE5\S7687CZ2\MC900326492[1].wmf">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54684" y="3846532"/>
            <a:ext cx="3424859" cy="2536809"/>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920822" y="2596690"/>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103441" y="659246"/>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371988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74"/>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3074"/>
                  </p:tgtEl>
                </p:cond>
              </p:nextCondLst>
            </p:seq>
            <p:seq concurrent="1" nextAc="seek">
              <p:cTn id="21" restart="whenNotActive" fill="hold" evtFilter="cancelBubble" nodeType="interactiveSeq">
                <p:stCondLst>
                  <p:cond evt="onClick" delay="0">
                    <p:tgtEl>
                      <p:spTgt spid="3075"/>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3075"/>
                  </p:tgtEl>
                </p:cond>
              </p:nextCondLst>
            </p:seq>
          </p:childTnLst>
        </p:cTn>
      </p:par>
    </p:tnLst>
    <p:bldLst>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7. Kdo pochází z Afriky?</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tučňák</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velbloud</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panda</a:t>
            </a:r>
            <a:endParaRPr lang="cs-CZ" sz="2800" dirty="0"/>
          </a:p>
        </p:txBody>
      </p:sp>
      <p:pic>
        <p:nvPicPr>
          <p:cNvPr id="4101" name="Picture 5" descr="C:\Users\Admin\AppData\Local\Microsoft\Windows\Temporary Internet Files\Content.IE5\8D0HH1OP\MP900422483[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7647" r="35735"/>
          <a:stretch/>
        </p:blipFill>
        <p:spPr bwMode="auto">
          <a:xfrm>
            <a:off x="6660232" y="1397089"/>
            <a:ext cx="1395881" cy="254037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Users\Admin\AppData\Local\Microsoft\Windows\Temporary Internet Files\Content.IE5\YV7DYQZH\MC900332334[1].wmf">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9872" y="2837231"/>
            <a:ext cx="1832458" cy="1607515"/>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C:\Users\Admin\AppData\Local\Microsoft\Windows\Temporary Internet Files\Content.IE5\YV7DYQZH\MP900403182[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52120" y="4669650"/>
            <a:ext cx="2702197" cy="1769095"/>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482938" y="95343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483392" y="384653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41031615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01"/>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4101"/>
                  </p:tgtEl>
                </p:cond>
              </p:nextCondLst>
            </p:seq>
            <p:seq concurrent="1" nextAc="seek">
              <p:cTn id="21" restart="whenNotActive" fill="hold" evtFilter="cancelBubble" nodeType="interactiveSeq">
                <p:stCondLst>
                  <p:cond evt="onClick" delay="0">
                    <p:tgtEl>
                      <p:spTgt spid="4103"/>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4103"/>
                  </p:tgtEl>
                </p:cond>
              </p:nextCondLst>
            </p:seq>
          </p:childTnLst>
        </p:cTn>
      </p:par>
    </p:tnLst>
    <p:bldLst>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8. Který ze živočichů je bezobratlý?</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komár</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had</a:t>
            </a:r>
            <a:endParaRPr lang="cs-CZ" sz="2800" dirty="0"/>
          </a:p>
        </p:txBody>
      </p:sp>
      <p:sp>
        <p:nvSpPr>
          <p:cNvPr id="5" name="TextovéPole 4"/>
          <p:cNvSpPr txBox="1"/>
          <p:nvPr/>
        </p:nvSpPr>
        <p:spPr>
          <a:xfrm>
            <a:off x="899592" y="3323312"/>
            <a:ext cx="1944216" cy="523220"/>
          </a:xfrm>
          <a:prstGeom prst="rect">
            <a:avLst/>
          </a:prstGeom>
          <a:noFill/>
        </p:spPr>
        <p:txBody>
          <a:bodyPr wrap="square" rtlCol="0">
            <a:spAutoFit/>
          </a:bodyPr>
          <a:lstStyle/>
          <a:p>
            <a:r>
              <a:rPr lang="cs-CZ" sz="2800" dirty="0"/>
              <a:t>c</a:t>
            </a:r>
            <a:r>
              <a:rPr lang="cs-CZ" sz="2800" dirty="0" smtClean="0"/>
              <a:t>.) úhoř</a:t>
            </a:r>
            <a:endParaRPr lang="cs-CZ" sz="2800" dirty="0"/>
          </a:p>
        </p:txBody>
      </p:sp>
      <p:pic>
        <p:nvPicPr>
          <p:cNvPr id="6" name="Picture 2" descr="C:\Users\Admin\AppData\Local\Microsoft\Windows\Temporary Internet Files\Content.IE5\N3HVAW7I\MC900346921[1].wmf">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152" y="4797152"/>
            <a:ext cx="1862633" cy="97383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Admin\AppData\Local\Microsoft\Windows\Temporary Internet Files\Content.IE5\MGI1UWGT\MC900324470[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44798" y="2761031"/>
            <a:ext cx="1854403" cy="1335938"/>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Admin\AppData\Local\Microsoft\Windows\Temporary Internet Files\Content.IE5\AM1I8PN9\MC900052714[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6216" y="2276872"/>
            <a:ext cx="1800454" cy="879653"/>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2053007" y="1863916"/>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788024" y="926870"/>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5001324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122"/>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5122"/>
                  </p:tgtEl>
                </p:cond>
              </p:nextCondLst>
            </p:seq>
            <p:seq concurrent="1" nextAc="seek">
              <p:cTn id="21" restart="whenNotActive" fill="hold" evtFilter="cancelBubble" nodeType="interactiveSeq">
                <p:stCondLst>
                  <p:cond evt="onClick" delay="0">
                    <p:tgtEl>
                      <p:spTgt spid="5123"/>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5123"/>
                  </p:tgtEl>
                </p:cond>
              </p:nextCondLst>
            </p:seq>
          </p:childTnLst>
        </p:cTn>
      </p:par>
    </p:tnLst>
    <p:bldLst>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60648"/>
            <a:ext cx="8229600" cy="1143000"/>
          </a:xfrm>
        </p:spPr>
        <p:txBody>
          <a:bodyPr/>
          <a:lstStyle/>
          <a:p>
            <a:r>
              <a:rPr lang="cs-CZ" dirty="0" smtClean="0"/>
              <a:t>9. Kdo je obojživelník?</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kočka</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hroch</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žába</a:t>
            </a:r>
            <a:endParaRPr lang="cs-CZ" sz="2800" dirty="0"/>
          </a:p>
        </p:txBody>
      </p:sp>
      <p:pic>
        <p:nvPicPr>
          <p:cNvPr id="6146" name="Picture 2" descr="C:\Users\Admin\AppData\Local\Microsoft\Windows\Temporary Internet Files\Content.IE5\XDF6EYBF\MP90040736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1587812"/>
            <a:ext cx="2526784" cy="2021427"/>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Admin\AppData\Local\Microsoft\Windows\Temporary Internet Files\Content.IE5\AE9XKLFP\MC900326474[1].wmf">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87824" y="3351384"/>
            <a:ext cx="1864462" cy="99029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Users\Admin\AppData\Local\Microsoft\Windows\Temporary Internet Files\Content.IE5\00IR9TX9\MP900403179[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92080" y="4593772"/>
            <a:ext cx="2501882" cy="1667270"/>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467240" y="718330"/>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022741" y="3829345"/>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3738404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146"/>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6146"/>
                  </p:tgtEl>
                </p:cond>
              </p:nextCondLst>
            </p:seq>
            <p:seq concurrent="1" nextAc="seek">
              <p:cTn id="21" restart="whenNotActive" fill="hold" evtFilter="cancelBubble" nodeType="interactiveSeq">
                <p:stCondLst>
                  <p:cond evt="onClick" delay="0">
                    <p:tgtEl>
                      <p:spTgt spid="6148"/>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6148"/>
                  </p:tgtEl>
                </p:cond>
              </p:nextCondLst>
            </p:seq>
          </p:childTnLst>
        </p:cTn>
      </p:par>
    </p:tnLst>
    <p:bldLst>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10. Kdo není hospodářským zvířetem?</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koza</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kočka</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kráva</a:t>
            </a:r>
            <a:endParaRPr lang="cs-CZ" sz="2800" dirty="0"/>
          </a:p>
        </p:txBody>
      </p:sp>
      <p:pic>
        <p:nvPicPr>
          <p:cNvPr id="8" name="Picture 4" descr="C:\Users\Admin\AppData\Local\Microsoft\Windows\Temporary Internet Files\Content.IE5\DE4CGPLA\MC90033242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4653136"/>
            <a:ext cx="2237730" cy="1728192"/>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C:\Users\Admin\AppData\Local\Microsoft\Windows\Temporary Internet Files\Content.IE5\N3HVAW7I\MC900324454[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48091" y="2154444"/>
            <a:ext cx="2115997" cy="213409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ers\Admin\AppData\Local\Microsoft\Windows\Temporary Internet Files\Content.IE5\8MEDROC4\MP900262250[1].jp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44208" y="1791694"/>
            <a:ext cx="1823762" cy="1808564"/>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103441" y="393218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1917338" y="121504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567739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8"/>
                  </p:tgtEl>
                </p:cond>
              </p:nextCondLst>
            </p:seq>
            <p:seq concurrent="1" nextAc="seek">
              <p:cTn id="21" restart="whenNotActive" fill="hold" evtFilter="cancelBubble" nodeType="interactiveSeq">
                <p:stCondLst>
                  <p:cond evt="onClick" delay="0">
                    <p:tgtEl>
                      <p:spTgt spid="7170"/>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7170"/>
                  </p:tgtEl>
                </p:cond>
              </p:nextCondLst>
            </p:seq>
          </p:childTnLst>
        </p:cTn>
      </p:par>
    </p:tnLst>
    <p:bldLst>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11. Který živočich je jedovatý?</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zmije</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pes</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lev</a:t>
            </a:r>
            <a:endParaRPr lang="cs-CZ" sz="2800" dirty="0"/>
          </a:p>
        </p:txBody>
      </p:sp>
      <p:pic>
        <p:nvPicPr>
          <p:cNvPr id="8195" name="Picture 3" descr="C:\Users\Admin\AppData\Local\Microsoft\Windows\Temporary Internet Files\Content.IE5\YV7DYQZH\MC900084060[1].wmf">
            <a:hlinkClick r:id="rId2" action="ppaction://hlinksldjump"/>
          </p:cNvPr>
          <p:cNvPicPr>
            <a:picLocks noChangeAspect="1" noChangeArrowheads="1"/>
          </p:cNvPicPr>
          <p:nvPr/>
        </p:nvPicPr>
        <p:blipFill>
          <a:blip r:embed="rId3" cstate="print">
            <a:lum bright="-20000" contrast="40000"/>
            <a:extLst>
              <a:ext uri="{28A0092B-C50C-407E-A947-70E740481C1C}">
                <a14:useLocalDpi xmlns:a14="http://schemas.microsoft.com/office/drawing/2010/main" val="0"/>
              </a:ext>
            </a:extLst>
          </a:blip>
          <a:srcRect/>
          <a:stretch>
            <a:fillRect/>
          </a:stretch>
        </p:blipFill>
        <p:spPr bwMode="auto">
          <a:xfrm>
            <a:off x="3275856" y="1520339"/>
            <a:ext cx="2623826" cy="211194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Admin\AppData\Local\Microsoft\Windows\Temporary Internet Files\Content.IE5\XDF6EYBF\MP900431018[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44208" y="3323348"/>
            <a:ext cx="2132856" cy="2132856"/>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C:\Users\Admin\AppData\Local\Microsoft\Windows\Temporary Internet Files\Content.IE5\GFW63OJB\MP900406698[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89446" y="4389776"/>
            <a:ext cx="2395736" cy="1597157"/>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860032" y="2604760"/>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1583161" y="358492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0343601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196"/>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8196"/>
                  </p:tgtEl>
                </p:cond>
              </p:nextCondLst>
            </p:seq>
            <p:seq concurrent="1" nextAc="seek">
              <p:cTn id="21" restart="whenNotActive" fill="hold" evtFilter="cancelBubble" nodeType="interactiveSeq">
                <p:stCondLst>
                  <p:cond evt="onClick" delay="0">
                    <p:tgtEl>
                      <p:spTgt spid="8197"/>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8197"/>
                  </p:tgtEl>
                </p:cond>
              </p:nextCondLst>
            </p:seq>
          </p:childTnLst>
        </p:cTn>
      </p:par>
    </p:tnLst>
    <p:bldLst>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12. Který ze živočichů má vole?</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komár</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holub</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vůl</a:t>
            </a:r>
            <a:endParaRPr lang="cs-CZ" sz="2800" dirty="0"/>
          </a:p>
        </p:txBody>
      </p:sp>
      <p:pic>
        <p:nvPicPr>
          <p:cNvPr id="6" name="Picture 2" descr="C:\Users\Admin\AppData\Local\Microsoft\Windows\Temporary Internet Files\Content.IE5\N3HVAW7I\MC90034692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1968246"/>
            <a:ext cx="1862633" cy="973836"/>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C:\Users\Admin\AppData\Local\Microsoft\Windows\Temporary Internet Files\Content.IE5\AE9XKLFP\MC90000719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99792" y="2800092"/>
            <a:ext cx="2581261" cy="1735573"/>
          </a:xfrm>
          <a:prstGeom prst="rect">
            <a:avLst/>
          </a:prstGeom>
          <a:noFill/>
          <a:extLst>
            <a:ext uri="{909E8E84-426E-40DD-AFC4-6F175D3DCCD1}">
              <a14:hiddenFill xmlns:a14="http://schemas.microsoft.com/office/drawing/2010/main">
                <a:solidFill>
                  <a:srgbClr val="FFFFFF"/>
                </a:solidFill>
              </a14:hiddenFill>
            </a:ext>
          </a:extLst>
        </p:spPr>
      </p:pic>
      <p:pic>
        <p:nvPicPr>
          <p:cNvPr id="9221" name="Picture 5" descr="C:\Users\Admin\AppData\Local\Microsoft\Windows\Temporary Internet Files\Content.IE5\F2TH9RZ9\MP900434136[1].jp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57068" y="4653136"/>
            <a:ext cx="2060848" cy="1546094"/>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427984" y="497778"/>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1470142" y="199987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9845596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6"/>
                  </p:tgtEl>
                </p:cond>
              </p:nextCondLst>
            </p:seq>
            <p:seq concurrent="1" nextAc="seek">
              <p:cTn id="21" restart="whenNotActive" fill="hold" evtFilter="cancelBubble" nodeType="interactiveSeq">
                <p:stCondLst>
                  <p:cond evt="onClick" delay="0">
                    <p:tgtEl>
                      <p:spTgt spid="9218"/>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9218"/>
                  </p:tgtEl>
                </p:cond>
              </p:nextCondLst>
            </p:seq>
          </p:childTnLst>
        </p:cTn>
      </p:par>
    </p:tnLst>
    <p:bldLst>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13. Který živočich není savec?</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velryba</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moucha</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kráva</a:t>
            </a:r>
            <a:endParaRPr lang="cs-CZ" sz="2800" dirty="0"/>
          </a:p>
        </p:txBody>
      </p:sp>
      <p:pic>
        <p:nvPicPr>
          <p:cNvPr id="8" name="Picture 4" descr="C:\Users\Admin\AppData\Local\Microsoft\Windows\Temporary Internet Files\Content.IE5\DE4CGPLA\MC90033242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3061702"/>
            <a:ext cx="2174815" cy="1679603"/>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C:\Users\Admin\AppData\Local\Microsoft\Windows\Temporary Internet Files\Content.IE5\S7687CZ2\MP90042299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1697506"/>
            <a:ext cx="2448272" cy="1625806"/>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C:\Users\Admin\AppData\Local\Microsoft\Windows\Temporary Internet Files\Content.IE5\MGI1UWGT\MC900197385[1].wmf">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54533" y="4741305"/>
            <a:ext cx="1963525" cy="1558201"/>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1755884" y="226148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716015" y="731404"/>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2471764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8"/>
                  </p:tgtEl>
                </p:cond>
              </p:nextCondLst>
            </p:seq>
            <p:seq concurrent="1" nextAc="seek">
              <p:cTn id="21" restart="whenNotActive" fill="hold" evtFilter="cancelBubble" nodeType="interactiveSeq">
                <p:stCondLst>
                  <p:cond evt="onClick" delay="0">
                    <p:tgtEl>
                      <p:spTgt spid="10242"/>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10242"/>
                  </p:tgtEl>
                </p:cond>
              </p:nextCondLst>
            </p:seq>
          </p:childTnLst>
        </p:cTn>
      </p:par>
    </p:tnLst>
    <p:bldLst>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14. Kdo v zimě nespí?</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jezevec</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ježek</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jestřáb</a:t>
            </a:r>
            <a:endParaRPr lang="cs-CZ" sz="2800" dirty="0"/>
          </a:p>
        </p:txBody>
      </p:sp>
      <p:pic>
        <p:nvPicPr>
          <p:cNvPr id="11266" name="Picture 2" descr="C:\Users\Admin\AppData\Local\Microsoft\Windows\Temporary Internet Files\Content.IE5\UC8HTRPW\MC900346987[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1671996"/>
            <a:ext cx="2623689" cy="1732971"/>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C:\Users\Admin\AppData\Local\Microsoft\Windows\Temporary Internet Files\Content.IE5\S7687CZ2\MC900346989[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4293096"/>
            <a:ext cx="2570584" cy="1999914"/>
          </a:xfrm>
          <a:prstGeom prst="rect">
            <a:avLst/>
          </a:prstGeom>
          <a:noFill/>
          <a:extLst>
            <a:ext uri="{909E8E84-426E-40DD-AFC4-6F175D3DCCD1}">
              <a14:hiddenFill xmlns:a14="http://schemas.microsoft.com/office/drawing/2010/main">
                <a:solidFill>
                  <a:srgbClr val="FFFFFF"/>
                </a:solidFill>
              </a14:hiddenFill>
            </a:ext>
          </a:extLst>
        </p:spPr>
      </p:pic>
      <p:pic>
        <p:nvPicPr>
          <p:cNvPr id="11269" name="Picture 5" descr="C:\Users\Admin\AppData\Local\Microsoft\Windows\Temporary Internet Files\Content.IE5\8MEDROC4\MP900180520[1].jpg">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3848" y="3237541"/>
            <a:ext cx="1664738" cy="2635469"/>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227660" y="83671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777172" y="371820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2487122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266"/>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11266"/>
                  </p:tgtEl>
                </p:cond>
              </p:nextCondLst>
            </p:seq>
            <p:seq concurrent="1" nextAc="seek">
              <p:cTn id="21" restart="whenNotActive" fill="hold" evtFilter="cancelBubble" nodeType="interactiveSeq">
                <p:stCondLst>
                  <p:cond evt="onClick" delay="0">
                    <p:tgtEl>
                      <p:spTgt spid="11267"/>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11267"/>
                  </p:tgtEl>
                </p:cond>
              </p:nextCondLst>
            </p:seq>
          </p:childTnLst>
        </p:cTn>
      </p:par>
    </p:tnLst>
    <p:bldLst>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15. Kdo je všežravec?</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kráva</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vosa</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tygr</a:t>
            </a:r>
            <a:endParaRPr lang="cs-CZ" sz="2800" dirty="0"/>
          </a:p>
        </p:txBody>
      </p:sp>
      <p:pic>
        <p:nvPicPr>
          <p:cNvPr id="8" name="Picture 4" descr="C:\Users\Admin\AppData\Local\Microsoft\Windows\Temporary Internet Files\Content.IE5\DE4CGPLA\MC90033242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1905992"/>
            <a:ext cx="1835201" cy="141732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C:\Users\Admin\AppData\Local\Microsoft\Windows\Temporary Internet Files\Content.IE5\XDF6EYBF\MC900346897[1].wmf">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58971" y="2909163"/>
            <a:ext cx="1826057" cy="1039673"/>
          </a:xfrm>
          <a:prstGeom prst="rect">
            <a:avLst/>
          </a:prstGeom>
          <a:noFill/>
          <a:extLst>
            <a:ext uri="{909E8E84-426E-40DD-AFC4-6F175D3DCCD1}">
              <a14:hiddenFill xmlns:a14="http://schemas.microsoft.com/office/drawing/2010/main">
                <a:solidFill>
                  <a:srgbClr val="FFFFFF"/>
                </a:solidFill>
              </a14:hiddenFill>
            </a:ext>
          </a:extLst>
        </p:spPr>
      </p:pic>
      <p:pic>
        <p:nvPicPr>
          <p:cNvPr id="12293" name="Picture 5" descr="C:\Users\Admin\AppData\Local\Microsoft\Windows\Temporary Internet Files\Content.IE5\N3HVAW7I\MP900448678[1].jpg"/>
          <p:cNvPicPr>
            <a:picLocks noChangeAspect="1" noChangeArrowheads="1"/>
          </p:cNvPicPr>
          <p:nvPr/>
        </p:nvPicPr>
        <p:blipFill rotWithShape="1">
          <a:blip r:embed="rId5">
            <a:extLst>
              <a:ext uri="{28A0092B-C50C-407E-A947-70E740481C1C}">
                <a14:useLocalDpi xmlns:a14="http://schemas.microsoft.com/office/drawing/2010/main" val="0"/>
              </a:ext>
            </a:extLst>
          </a:blip>
          <a:srcRect l="34118" t="16411"/>
          <a:stretch/>
        </p:blipFill>
        <p:spPr bwMode="auto">
          <a:xfrm>
            <a:off x="5485028" y="4508239"/>
            <a:ext cx="2325324" cy="1963374"/>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5076056" y="95343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127410" y="3715135"/>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0676937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8"/>
                  </p:tgtEl>
                </p:cond>
              </p:nextCondLst>
            </p:seq>
            <p:seq concurrent="1" nextAc="seek">
              <p:cTn id="21" restart="whenNotActive" fill="hold" evtFilter="cancelBubble" nodeType="interactiveSeq">
                <p:stCondLst>
                  <p:cond evt="onClick" delay="0">
                    <p:tgtEl>
                      <p:spTgt spid="12293"/>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12293"/>
                  </p:tgtEl>
                </p:cond>
              </p:nextCondLst>
            </p:seq>
          </p:childTnLst>
        </p:cTn>
      </p:par>
    </p:tnLst>
    <p:bldLst>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16. Čí mládě je pulec?</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komár</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žába</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tygr</a:t>
            </a:r>
            <a:endParaRPr lang="cs-CZ" sz="2800" dirty="0"/>
          </a:p>
        </p:txBody>
      </p:sp>
      <p:pic>
        <p:nvPicPr>
          <p:cNvPr id="6" name="Picture 2" descr="C:\Users\Admin\AppData\Local\Microsoft\Windows\Temporary Internet Files\Content.IE5\N3HVAW7I\MC90034692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1968246"/>
            <a:ext cx="1862633" cy="97383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Program Files\Microsoft Office\MEDIA\CAGCAT10\j0332364.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0720" y="2691536"/>
            <a:ext cx="2076137" cy="167356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Admin\AppData\Local\Microsoft\Windows\Temporary Internet Files\Content.IE5\F2TH9RZ9\MC900356163[1].wmf">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77207" y="4365104"/>
            <a:ext cx="2057346" cy="1251354"/>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448788" y="548679"/>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1928508" y="199987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7255262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6"/>
                  </p:tgtEl>
                </p:cond>
              </p:nextCondLst>
            </p:seq>
            <p:seq concurrent="1" nextAc="seek">
              <p:cTn id="21" restart="whenNotActive" fill="hold" evtFilter="cancelBubble" nodeType="interactiveSeq">
                <p:stCondLst>
                  <p:cond evt="onClick" delay="0">
                    <p:tgtEl>
                      <p:spTgt spid="1026"/>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1026"/>
                  </p:tgtEl>
                </p:cond>
              </p:nextCondLst>
            </p:seq>
          </p:childTnLst>
        </p:cTn>
      </p:par>
    </p:tnLst>
    <p:bldLst>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17. Kdo hýká?</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osel</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býk</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žirafa</a:t>
            </a:r>
            <a:endParaRPr lang="cs-CZ" sz="2800" dirty="0"/>
          </a:p>
        </p:txBody>
      </p:sp>
      <p:pic>
        <p:nvPicPr>
          <p:cNvPr id="2050" name="Picture 2" descr="C:\Users\Admin\AppData\Local\Microsoft\Windows\Temporary Internet Files\Content.IE5\8MEDROC4\MC900337914[1].wmf">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5703" y="1482205"/>
            <a:ext cx="2304256" cy="1841107"/>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Admin\AppData\Local\Microsoft\Windows\Temporary Internet Files\Content.IE5\S7687CZ2\MC900382609[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53288" y="3933776"/>
            <a:ext cx="2351160" cy="250886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Users\Admin\AppData\Local\Microsoft\Windows\Temporary Internet Files\Content.IE5\XDF6EYBF\MP900403838[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48091" y="2276872"/>
            <a:ext cx="2081784" cy="3121152"/>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908588" y="3812974"/>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1763688" y="226148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3673320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3"/>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2053"/>
                  </p:tgtEl>
                </p:cond>
              </p:nextCondLst>
            </p:seq>
            <p:seq concurrent="1" nextAc="seek">
              <p:cTn id="21" restart="whenNotActive" fill="hold" evtFilter="cancelBubble" nodeType="interactiveSeq">
                <p:stCondLst>
                  <p:cond evt="onClick" delay="0">
                    <p:tgtEl>
                      <p:spTgt spid="2054"/>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2054"/>
                  </p:tgtEl>
                </p:cond>
              </p:nextCondLst>
            </p:seq>
          </p:childTnLst>
        </p:cTn>
      </p:par>
    </p:tnLst>
    <p:bldLst>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18. Kdo není savec?</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medvěd</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krocan</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koza</a:t>
            </a:r>
            <a:endParaRPr lang="cs-CZ" sz="2800" dirty="0"/>
          </a:p>
        </p:txBody>
      </p:sp>
      <p:pic>
        <p:nvPicPr>
          <p:cNvPr id="3074" name="Picture 2" descr="C:\Users\Admin\AppData\Local\Microsoft\Windows\Temporary Internet Files\Content.IE5\GFW63OJB\MP90044247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4161857"/>
            <a:ext cx="3167844" cy="211189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dmin\AppData\Local\Microsoft\Windows\Temporary Internet Files\Content.IE5\YNIH6G2N\MC900337890[1].wmf">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76256" y="3584922"/>
            <a:ext cx="1634947" cy="18288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Admin\AppData\Local\Microsoft\Windows\Temporary Internet Files\Content.IE5\MGI1UWGT\MC900324454[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55976" y="1624411"/>
            <a:ext cx="1817827" cy="1833372"/>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1403648" y="3503420"/>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2899899" y="95343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0571497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74"/>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3074"/>
                  </p:tgtEl>
                </p:cond>
              </p:nextCondLst>
            </p:seq>
            <p:seq concurrent="1" nextAc="seek">
              <p:cTn id="21" restart="whenNotActive" fill="hold" evtFilter="cancelBubble" nodeType="interactiveSeq">
                <p:stCondLst>
                  <p:cond evt="onClick" delay="0">
                    <p:tgtEl>
                      <p:spTgt spid="3076"/>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3076"/>
                  </p:tgtEl>
                </p:cond>
              </p:nextCondLst>
            </p:seq>
          </p:childTnLst>
        </p:cTn>
      </p:par>
    </p:tnLst>
    <p:bldLst>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19. Kdo má ostruhy?</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želva</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pstruh</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kohout</a:t>
            </a:r>
            <a:endParaRPr lang="cs-CZ" sz="2800" dirty="0"/>
          </a:p>
        </p:txBody>
      </p:sp>
      <p:pic>
        <p:nvPicPr>
          <p:cNvPr id="4100" name="Picture 4" descr="C:\Users\Admin\AppData\Local\Microsoft\Windows\Temporary Internet Files\Content.IE5\AM1I8PN9\MC90008405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3584922"/>
            <a:ext cx="2983866" cy="1202799"/>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C:\Users\Admin\AppData\Local\Microsoft\Windows\Temporary Internet Files\Content.IE5\00IR9TX9\MC900200499[1].wmf">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11392" y="4077072"/>
            <a:ext cx="2203287" cy="210288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Users\Admin\AppData\Local\Microsoft\Windows\Temporary Internet Files\Content.IE5\YV7DYQZH\MP900255577[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7904" y="1589785"/>
            <a:ext cx="2853223" cy="1897394"/>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983813" y="2601271"/>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2614235" y="936117"/>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5334670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00"/>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4100"/>
                  </p:tgtEl>
                </p:cond>
              </p:nextCondLst>
            </p:seq>
            <p:seq concurrent="1" nextAc="seek">
              <p:cTn id="21" restart="whenNotActive" fill="hold" evtFilter="cancelBubble" nodeType="interactiveSeq">
                <p:stCondLst>
                  <p:cond evt="onClick" delay="0">
                    <p:tgtEl>
                      <p:spTgt spid="4102"/>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4102"/>
                  </p:tgtEl>
                </p:cond>
              </p:nextCondLst>
            </p:seq>
          </p:childTnLst>
        </p:cTn>
      </p:par>
    </p:tnLst>
    <p:bldLst>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20. Kdo je největší?</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ještěrka</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slepice</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kareta</a:t>
            </a:r>
            <a:endParaRPr lang="cs-CZ" sz="2800" dirty="0"/>
          </a:p>
        </p:txBody>
      </p:sp>
      <p:pic>
        <p:nvPicPr>
          <p:cNvPr id="7" name="Picture 3" descr="C:\Users\Admin\AppData\Local\Microsoft\Windows\Temporary Internet Files\Content.IE5\00IR9TX9\MC90044139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3887" y="2538482"/>
            <a:ext cx="2064339" cy="1531957"/>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Admin\AppData\Local\Microsoft\Windows\Temporary Internet Files\Content.IE5\YV7DYQZH\MP900431769[1].jpg">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4943" y="1794961"/>
            <a:ext cx="1344755" cy="2010261"/>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Admin\AppData\Local\Microsoft\Windows\Temporary Internet Files\Content.IE5\S7687CZ2\MC900057335[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2040" y="4725144"/>
            <a:ext cx="2080086" cy="1537177"/>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3779912" y="390868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2075776" y="1581829"/>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0777269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123"/>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5123"/>
                  </p:tgtEl>
                </p:cond>
              </p:nextCondLst>
            </p:seq>
            <p:seq concurrent="1" nextAc="seek">
              <p:cTn id="21" restart="whenNotActive" fill="hold" evtFilter="cancelBubble" nodeType="interactiveSeq">
                <p:stCondLst>
                  <p:cond evt="onClick" delay="0">
                    <p:tgtEl>
                      <p:spTgt spid="7"/>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7"/>
                  </p:tgtEl>
                </p:cond>
              </p:nextCondLst>
            </p:seq>
          </p:childTnLst>
        </p:cTn>
      </p:par>
    </p:tnLst>
    <p:bldLst>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21. Kdo je v potravním řetězci nejvýše?</a:t>
            </a:r>
            <a:endParaRPr lang="cs-CZ" dirty="0"/>
          </a:p>
        </p:txBody>
      </p:sp>
      <p:sp>
        <p:nvSpPr>
          <p:cNvPr id="3" name="TextovéPole 2"/>
          <p:cNvSpPr txBox="1"/>
          <p:nvPr/>
        </p:nvSpPr>
        <p:spPr>
          <a:xfrm>
            <a:off x="899592" y="2276872"/>
            <a:ext cx="2448272" cy="523220"/>
          </a:xfrm>
          <a:prstGeom prst="rect">
            <a:avLst/>
          </a:prstGeom>
          <a:noFill/>
        </p:spPr>
        <p:txBody>
          <a:bodyPr wrap="square" rtlCol="0">
            <a:spAutoFit/>
          </a:bodyPr>
          <a:lstStyle/>
          <a:p>
            <a:r>
              <a:rPr lang="cs-CZ" sz="2800" dirty="0" smtClean="0"/>
              <a:t>a.) vlaštovka</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moucha</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kočka</a:t>
            </a:r>
            <a:endParaRPr lang="cs-CZ" sz="2800" dirty="0"/>
          </a:p>
        </p:txBody>
      </p:sp>
      <p:pic>
        <p:nvPicPr>
          <p:cNvPr id="6146" name="Picture 2" descr="C:\Users\Admin\AppData\Local\Microsoft\Windows\Temporary Internet Files\Content.IE5\XDF6EYBF\MC90034691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4797152"/>
            <a:ext cx="1830629" cy="110185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Users\Admin\AppData\Local\Microsoft\Windows\Temporary Internet Files\Content.IE5\AM1I8PN9\MC900109215[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47864" y="2321641"/>
            <a:ext cx="2383202" cy="2003342"/>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C:\Users\Admin\AppData\Local\Microsoft\Windows\Temporary Internet Files\Content.IE5\K0O7W0UI\MP900444872[1].jp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60232" y="1449834"/>
            <a:ext cx="2058393" cy="2700516"/>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505221" y="3861535"/>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2019185" y="173826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3249128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146"/>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6146"/>
                  </p:tgtEl>
                </p:cond>
              </p:nextCondLst>
            </p:seq>
            <p:seq concurrent="1" nextAc="seek">
              <p:cTn id="21" restart="whenNotActive" fill="hold" evtFilter="cancelBubble" nodeType="interactiveSeq">
                <p:stCondLst>
                  <p:cond evt="onClick" delay="0">
                    <p:tgtEl>
                      <p:spTgt spid="6148"/>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6148"/>
                  </p:tgtEl>
                </p:cond>
              </p:nextCondLst>
            </p:seq>
          </p:childTnLst>
        </p:cTn>
      </p:par>
    </p:tnLst>
    <p:bldLst>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22. Kdo nemá ocas?</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had</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slunéčko</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vepř</a:t>
            </a:r>
            <a:endParaRPr lang="cs-CZ" sz="2800" dirty="0"/>
          </a:p>
        </p:txBody>
      </p:sp>
      <p:pic>
        <p:nvPicPr>
          <p:cNvPr id="7170" name="Picture 2" descr="C:\Users\Admin\AppData\Local\Microsoft\Windows\Temporary Internet Files\Content.IE5\OU4284P8\MP900313901[1].jpg"/>
          <p:cNvPicPr>
            <a:picLocks noChangeAspect="1" noChangeArrowheads="1"/>
          </p:cNvPicPr>
          <p:nvPr/>
        </p:nvPicPr>
        <p:blipFill rotWithShape="1">
          <a:blip r:embed="rId2">
            <a:extLst>
              <a:ext uri="{28A0092B-C50C-407E-A947-70E740481C1C}">
                <a14:useLocalDpi xmlns:a14="http://schemas.microsoft.com/office/drawing/2010/main" val="0"/>
              </a:ext>
            </a:extLst>
          </a:blip>
          <a:srcRect l="10969"/>
          <a:stretch/>
        </p:blipFill>
        <p:spPr bwMode="auto">
          <a:xfrm>
            <a:off x="5740372" y="1354306"/>
            <a:ext cx="2397514" cy="223061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ers\Admin\AppData\Local\Microsoft\Windows\Temporary Internet Files\Content.IE5\K0O7W0UI\MP900448301[1].jpg">
            <a:hlinkClick r:id="rId3" action="ppaction://hlinksldjump"/>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9003" t="28823" r="35233" b="35589"/>
          <a:stretch/>
        </p:blipFill>
        <p:spPr bwMode="auto">
          <a:xfrm>
            <a:off x="3131840" y="3061702"/>
            <a:ext cx="2258619" cy="1923475"/>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descr="C:\Users\Admin\AppData\Local\Microsoft\Windows\Temporary Internet Files\Content.IE5\S7687CZ2\MC900444786[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40152" y="4023439"/>
            <a:ext cx="1997954" cy="2587278"/>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418849" y="718330"/>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261149" y="3732028"/>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8015317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170"/>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7170"/>
                  </p:tgtEl>
                </p:cond>
              </p:nextCondLst>
            </p:seq>
            <p:seq concurrent="1" nextAc="seek">
              <p:cTn id="21" restart="whenNotActive" fill="hold" evtFilter="cancelBubble" nodeType="interactiveSeq">
                <p:stCondLst>
                  <p:cond evt="onClick" delay="0">
                    <p:tgtEl>
                      <p:spTgt spid="7173"/>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7173"/>
                  </p:tgtEl>
                </p:cond>
              </p:nextCondLst>
            </p:seq>
          </p:childTnLst>
        </p:cTn>
      </p:par>
    </p:tnLst>
    <p:bldLst>
      <p:bldP spid="9"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23. Kdo žije na horách?</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racek</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svišť</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tuleň</a:t>
            </a:r>
            <a:endParaRPr lang="cs-CZ" sz="2800" dirty="0"/>
          </a:p>
        </p:txBody>
      </p:sp>
      <p:pic>
        <p:nvPicPr>
          <p:cNvPr id="8194" name="Picture 2" descr="C:\Users\Admin\AppData\Local\Microsoft\Windows\Temporary Internet Files\Content.IE5\XDF6EYBF\MP90020134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77794" y="4135669"/>
            <a:ext cx="1272920" cy="1938457"/>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Admin\AppData\Local\Microsoft\Windows\Temporary Internet Files\Content.IE5\DE4CGPLA\MP900180615[1].jpg">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12556" y="4149080"/>
            <a:ext cx="2476872" cy="162647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Admin\AppData\Local\Microsoft\Windows\Temporary Internet Files\Content.IE5\8MEDROC4\MP900401263[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46106" y="1806851"/>
            <a:ext cx="2668148" cy="1778071"/>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593974" y="3519847"/>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3259900" y="1110836"/>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203893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194"/>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8194"/>
                  </p:tgtEl>
                </p:cond>
              </p:nextCondLst>
            </p:seq>
            <p:seq concurrent="1" nextAc="seek">
              <p:cTn id="21" restart="whenNotActive" fill="hold" evtFilter="cancelBubble" nodeType="interactiveSeq">
                <p:stCondLst>
                  <p:cond evt="onClick" delay="0">
                    <p:tgtEl>
                      <p:spTgt spid="8196"/>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8196"/>
                  </p:tgtEl>
                </p:cond>
              </p:nextCondLst>
            </p:seq>
          </p:childTnLst>
        </p:cTn>
      </p:par>
    </p:tnLst>
    <p:bldLst>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24. Čím se neživí králík?</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zrním</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senem</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hmyzem</a:t>
            </a:r>
            <a:endParaRPr lang="cs-CZ" sz="2800" dirty="0"/>
          </a:p>
        </p:txBody>
      </p:sp>
      <p:pic>
        <p:nvPicPr>
          <p:cNvPr id="9218" name="Picture 2" descr="C:\Users\Admin\AppData\Local\Microsoft\Windows\Temporary Internet Files\Content.IE5\9SPDN1MJ\MC90029056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1707967"/>
            <a:ext cx="2001560" cy="2138565"/>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C:\Users\Admin\AppData\Local\Microsoft\Windows\Temporary Internet Files\Content.IE5\DE4CGPLA\MC90014969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8684" y="4509120"/>
            <a:ext cx="2541920" cy="194551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Users\Admin\AppData\Local\Microsoft\Windows\Temporary Internet Files\Content.IE5\GFW63OJB\MC900406398[1].wmf">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32239" y="2043132"/>
            <a:ext cx="1990725" cy="1803400"/>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2137274" y="1192199"/>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3459364" y="384653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3460719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218"/>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9218"/>
                  </p:tgtEl>
                </p:cond>
              </p:nextCondLst>
            </p:seq>
            <p:seq concurrent="1" nextAc="seek">
              <p:cTn id="21" restart="whenNotActive" fill="hold" evtFilter="cancelBubble" nodeType="interactiveSeq">
                <p:stCondLst>
                  <p:cond evt="onClick" delay="0">
                    <p:tgtEl>
                      <p:spTgt spid="9219"/>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9219"/>
                  </p:tgtEl>
                </p:cond>
              </p:nextCondLst>
            </p:seq>
          </p:childTnLst>
        </p:cTn>
      </p:par>
    </p:tnLst>
    <p:bldLst>
      <p:bldP spid="9"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25. Kdo nám dává žíně?</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husa </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lev</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kůň</a:t>
            </a:r>
            <a:endParaRPr lang="cs-CZ" sz="2800" dirty="0"/>
          </a:p>
        </p:txBody>
      </p:sp>
      <p:pic>
        <p:nvPicPr>
          <p:cNvPr id="10242" name="Picture 2" descr="C:\Users\Admin\AppData\Local\Microsoft\Windows\Temporary Internet Files\Content.IE5\3JW77KH9\MP90017866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172835"/>
            <a:ext cx="2520280" cy="1993282"/>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C:\Users\Admin\AppData\Local\Microsoft\Windows\Temporary Internet Files\Content.IE5\AM1I8PN9\MP900180296[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1840" y="1715127"/>
            <a:ext cx="1552452" cy="245770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Users\Admin\AppData\Local\Microsoft\Windows\Temporary Internet Files\Content.IE5\YV7DYQZH\MP900178476[1].jpg">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4223" y="1495671"/>
            <a:ext cx="3176073" cy="2085621"/>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391980" y="3687900"/>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1387786" y="1688573"/>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0624806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242"/>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10242"/>
                  </p:tgtEl>
                </p:cond>
              </p:nextCondLst>
            </p:seq>
            <p:seq concurrent="1" nextAc="seek">
              <p:cTn id="21" restart="whenNotActive" fill="hold" evtFilter="cancelBubble" nodeType="interactiveSeq">
                <p:stCondLst>
                  <p:cond evt="onClick" delay="0">
                    <p:tgtEl>
                      <p:spTgt spid="10243"/>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10243"/>
                  </p:tgtEl>
                </p:cond>
              </p:nextCondLst>
            </p:seq>
          </p:childTnLst>
        </p:cTn>
      </p:par>
    </p:tnLst>
    <p:bldLst>
      <p:bldP spid="9"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26. Čí mládě je sele?</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krávy</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prasete</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koně</a:t>
            </a:r>
            <a:endParaRPr lang="cs-CZ" sz="2800" dirty="0"/>
          </a:p>
        </p:txBody>
      </p:sp>
      <p:pic>
        <p:nvPicPr>
          <p:cNvPr id="11266" name="Picture 2" descr="C:\Users\Admin\AppData\Local\Microsoft\Windows\Temporary Internet Files\Content.IE5\8D0HH1OP\MP900178653[1].jp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3221" y="1745233"/>
            <a:ext cx="2379747" cy="1586498"/>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C:\Users\Admin\AppData\Local\Microsoft\Windows\Temporary Internet Files\Content.IE5\MGI1UWGT\MP900262276[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14682" y="1745233"/>
            <a:ext cx="2385312" cy="157430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Users\Admin\AppData\Local\Microsoft\Windows\Temporary Internet Files\Content.IE5\GFW63OJB\MP900262927[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3846532"/>
            <a:ext cx="1835540" cy="2719318"/>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1799029" y="764704"/>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3401538" y="3621141"/>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4982105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267"/>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11267"/>
                  </p:tgtEl>
                </p:cond>
              </p:nextCondLst>
            </p:seq>
            <p:seq concurrent="1" nextAc="seek">
              <p:cTn id="21" restart="whenNotActive" fill="hold" evtFilter="cancelBubble" nodeType="interactiveSeq">
                <p:stCondLst>
                  <p:cond evt="onClick" delay="0">
                    <p:tgtEl>
                      <p:spTgt spid="11268"/>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11268"/>
                  </p:tgtEl>
                </p:cond>
              </p:nextCondLst>
            </p:seq>
          </p:childTnLst>
        </p:cTn>
      </p:par>
    </p:tnLst>
    <p:bldLst>
      <p:bldP spid="9"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27. Kdo se živí mšicemi?</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slunéčko</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slepice</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králík</a:t>
            </a:r>
            <a:endParaRPr lang="cs-CZ" sz="2800" dirty="0"/>
          </a:p>
        </p:txBody>
      </p:sp>
      <p:pic>
        <p:nvPicPr>
          <p:cNvPr id="7" name="Picture 3" descr="C:\Users\Admin\AppData\Local\Microsoft\Windows\Temporary Internet Files\Content.IE5\00IR9TX9\MC90044139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57372" y="2562178"/>
            <a:ext cx="2486163" cy="1844995"/>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C:\Users\Admin\AppData\Local\Microsoft\Windows\Temporary Internet Files\Content.IE5\2SO1PUA1\MC900433911[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1779701"/>
            <a:ext cx="1704975" cy="1704975"/>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descr="C:\Users\Admin\AppData\Local\Microsoft\Windows\Temporary Internet Files\Content.IE5\9SPDN1MJ\MC900391542[1].wmf"/>
          <p:cNvPicPr>
            <a:picLocks noChangeAspect="1" noChangeArrowheads="1"/>
          </p:cNvPicPr>
          <p:nvPr/>
        </p:nvPicPr>
        <p:blipFill>
          <a:blip r:embed="rId5" cstate="print">
            <a:lum bright="-40000" contrast="40000"/>
            <a:extLst>
              <a:ext uri="{28A0092B-C50C-407E-A947-70E740481C1C}">
                <a14:useLocalDpi xmlns:a14="http://schemas.microsoft.com/office/drawing/2010/main" val="0"/>
              </a:ext>
            </a:extLst>
          </a:blip>
          <a:srcRect/>
          <a:stretch>
            <a:fillRect/>
          </a:stretch>
        </p:blipFill>
        <p:spPr bwMode="auto">
          <a:xfrm>
            <a:off x="6340274" y="4581128"/>
            <a:ext cx="2056857" cy="2005748"/>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1905996" y="173826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848423" y="399895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4877712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7"/>
                  </p:tgtEl>
                </p:cond>
              </p:nextCondLst>
            </p:seq>
            <p:seq concurrent="1" nextAc="seek">
              <p:cTn id="21" restart="whenNotActive" fill="hold" evtFilter="cancelBubble" nodeType="interactiveSeq">
                <p:stCondLst>
                  <p:cond evt="onClick" delay="0">
                    <p:tgtEl>
                      <p:spTgt spid="12291"/>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12291"/>
                  </p:tgtEl>
                </p:cond>
              </p:nextCondLst>
            </p:seq>
          </p:childTnLst>
        </p:cTn>
      </p:par>
    </p:tnLst>
    <p:bldLst>
      <p:bldP spid="9"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28. Který živočich je domestikovaný?</a:t>
            </a:r>
            <a:endParaRPr lang="cs-CZ" dirty="0"/>
          </a:p>
        </p:txBody>
      </p:sp>
      <p:sp>
        <p:nvSpPr>
          <p:cNvPr id="3" name="TextovéPole 2"/>
          <p:cNvSpPr txBox="1"/>
          <p:nvPr/>
        </p:nvSpPr>
        <p:spPr>
          <a:xfrm>
            <a:off x="899592" y="2276872"/>
            <a:ext cx="1944216" cy="523220"/>
          </a:xfrm>
          <a:prstGeom prst="rect">
            <a:avLst/>
          </a:prstGeom>
          <a:noFill/>
        </p:spPr>
        <p:txBody>
          <a:bodyPr wrap="square" rtlCol="0">
            <a:spAutoFit/>
          </a:bodyPr>
          <a:lstStyle/>
          <a:p>
            <a:r>
              <a:rPr lang="cs-CZ" sz="2800" dirty="0" smtClean="0"/>
              <a:t>a.) labuť</a:t>
            </a:r>
            <a:endParaRPr lang="cs-CZ" sz="2800" dirty="0"/>
          </a:p>
        </p:txBody>
      </p:sp>
      <p:sp>
        <p:nvSpPr>
          <p:cNvPr id="4" name="TextovéPole 3"/>
          <p:cNvSpPr txBox="1"/>
          <p:nvPr/>
        </p:nvSpPr>
        <p:spPr>
          <a:xfrm>
            <a:off x="920822" y="2800092"/>
            <a:ext cx="1944216" cy="523220"/>
          </a:xfrm>
          <a:prstGeom prst="rect">
            <a:avLst/>
          </a:prstGeom>
          <a:noFill/>
        </p:spPr>
        <p:txBody>
          <a:bodyPr wrap="square" rtlCol="0">
            <a:spAutoFit/>
          </a:bodyPr>
          <a:lstStyle/>
          <a:p>
            <a:r>
              <a:rPr lang="cs-CZ" sz="2800" dirty="0"/>
              <a:t>b</a:t>
            </a:r>
            <a:r>
              <a:rPr lang="cs-CZ" sz="2800" dirty="0" smtClean="0"/>
              <a:t>.) pes</a:t>
            </a:r>
            <a:endParaRPr lang="cs-CZ" sz="2800" dirty="0"/>
          </a:p>
        </p:txBody>
      </p:sp>
      <p:sp>
        <p:nvSpPr>
          <p:cNvPr id="5" name="TextovéPole 4"/>
          <p:cNvSpPr txBox="1"/>
          <p:nvPr/>
        </p:nvSpPr>
        <p:spPr>
          <a:xfrm>
            <a:off x="945230" y="3323312"/>
            <a:ext cx="1944216" cy="523220"/>
          </a:xfrm>
          <a:prstGeom prst="rect">
            <a:avLst/>
          </a:prstGeom>
          <a:noFill/>
        </p:spPr>
        <p:txBody>
          <a:bodyPr wrap="square" rtlCol="0">
            <a:spAutoFit/>
          </a:bodyPr>
          <a:lstStyle/>
          <a:p>
            <a:r>
              <a:rPr lang="cs-CZ" sz="2800" dirty="0"/>
              <a:t>c</a:t>
            </a:r>
            <a:r>
              <a:rPr lang="cs-CZ" sz="2800" dirty="0" smtClean="0"/>
              <a:t>.) opice</a:t>
            </a:r>
            <a:endParaRPr lang="cs-CZ" sz="2800" dirty="0"/>
          </a:p>
        </p:txBody>
      </p:sp>
      <p:pic>
        <p:nvPicPr>
          <p:cNvPr id="13314" name="Picture 2" descr="C:\Users\Admin\AppData\Local\Microsoft\Windows\Temporary Internet Files\Content.IE5\8MEDROC4\MP900448597[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0112" y="1634885"/>
            <a:ext cx="2710789" cy="1807193"/>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C:\Users\Admin\AppData\Local\Microsoft\Windows\Temporary Internet Files\Content.IE5\GFW63OJB\MP900444808[1].jpg">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59832" y="2800092"/>
            <a:ext cx="2090928"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C:\Users\Admin\AppData\Local\Microsoft\Windows\Temporary Internet Files\Content.IE5\8MEDROC4\MP900432870[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28184" y="3929100"/>
            <a:ext cx="1656184" cy="2484276"/>
          </a:xfrm>
          <a:prstGeom prst="rect">
            <a:avLst/>
          </a:prstGeom>
          <a:noFill/>
          <a:extLst>
            <a:ext uri="{909E8E84-426E-40DD-AFC4-6F175D3DCCD1}">
              <a14:hiddenFill xmlns:a14="http://schemas.microsoft.com/office/drawing/2010/main">
                <a:solidFill>
                  <a:srgbClr val="FFFFFF"/>
                </a:solidFill>
              </a14:hiddenFill>
            </a:ext>
          </a:extLst>
        </p:spPr>
      </p:pic>
      <p:sp>
        <p:nvSpPr>
          <p:cNvPr id="9" name="Obdélník 8"/>
          <p:cNvSpPr/>
          <p:nvPr/>
        </p:nvSpPr>
        <p:spPr>
          <a:xfrm>
            <a:off x="4415226" y="953432"/>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Obdélník 9"/>
          <p:cNvSpPr/>
          <p:nvPr/>
        </p:nvSpPr>
        <p:spPr>
          <a:xfrm>
            <a:off x="4535996" y="3687901"/>
            <a:ext cx="5040559" cy="317009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20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a:t>
            </a:r>
            <a:endParaRPr lang="cs-CZ" sz="20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0156607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314"/>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nextCondLst>
                <p:cond evt="onClick" delay="0">
                  <p:tgtEl>
                    <p:spTgt spid="13314"/>
                  </p:tgtEl>
                </p:cond>
              </p:nextCondLst>
            </p:seq>
            <p:seq concurrent="1" nextAc="seek">
              <p:cTn id="21" restart="whenNotActive" fill="hold" evtFilter="cancelBubble" nodeType="interactiveSeq">
                <p:stCondLst>
                  <p:cond evt="onClick" delay="0">
                    <p:tgtEl>
                      <p:spTgt spid="13316"/>
                    </p:tgtEl>
                  </p:cond>
                </p:stCondLst>
                <p:endSync evt="end" delay="0">
                  <p:rtn val="all"/>
                </p:endSync>
                <p:childTnLst>
                  <p:par>
                    <p:cTn id="22" fill="hold">
                      <p:stCondLst>
                        <p:cond delay="0"/>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80">
                                          <p:stCondLst>
                                            <p:cond delay="0"/>
                                          </p:stCondLst>
                                        </p:cTn>
                                        <p:tgtEl>
                                          <p:spTgt spid="10"/>
                                        </p:tgtEl>
                                      </p:cBhvr>
                                    </p:animEffect>
                                    <p:anim calcmode="lin" valueType="num">
                                      <p:cBhvr>
                                        <p:cTn id="2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2" dur="26">
                                          <p:stCondLst>
                                            <p:cond delay="650"/>
                                          </p:stCondLst>
                                        </p:cTn>
                                        <p:tgtEl>
                                          <p:spTgt spid="10"/>
                                        </p:tgtEl>
                                      </p:cBhvr>
                                      <p:to x="100000" y="60000"/>
                                    </p:animScale>
                                    <p:animScale>
                                      <p:cBhvr>
                                        <p:cTn id="33" dur="166" decel="50000">
                                          <p:stCondLst>
                                            <p:cond delay="676"/>
                                          </p:stCondLst>
                                        </p:cTn>
                                        <p:tgtEl>
                                          <p:spTgt spid="10"/>
                                        </p:tgtEl>
                                      </p:cBhvr>
                                      <p:to x="100000" y="100000"/>
                                    </p:animScale>
                                    <p:animScale>
                                      <p:cBhvr>
                                        <p:cTn id="34" dur="26">
                                          <p:stCondLst>
                                            <p:cond delay="1312"/>
                                          </p:stCondLst>
                                        </p:cTn>
                                        <p:tgtEl>
                                          <p:spTgt spid="10"/>
                                        </p:tgtEl>
                                      </p:cBhvr>
                                      <p:to x="100000" y="80000"/>
                                    </p:animScale>
                                    <p:animScale>
                                      <p:cBhvr>
                                        <p:cTn id="35" dur="166" decel="50000">
                                          <p:stCondLst>
                                            <p:cond delay="1338"/>
                                          </p:stCondLst>
                                        </p:cTn>
                                        <p:tgtEl>
                                          <p:spTgt spid="10"/>
                                        </p:tgtEl>
                                      </p:cBhvr>
                                      <p:to x="100000" y="100000"/>
                                    </p:animScale>
                                    <p:animScale>
                                      <p:cBhvr>
                                        <p:cTn id="36" dur="26">
                                          <p:stCondLst>
                                            <p:cond delay="1642"/>
                                          </p:stCondLst>
                                        </p:cTn>
                                        <p:tgtEl>
                                          <p:spTgt spid="10"/>
                                        </p:tgtEl>
                                      </p:cBhvr>
                                      <p:to x="100000" y="90000"/>
                                    </p:animScale>
                                    <p:animScale>
                                      <p:cBhvr>
                                        <p:cTn id="37" dur="166" decel="50000">
                                          <p:stCondLst>
                                            <p:cond delay="1668"/>
                                          </p:stCondLst>
                                        </p:cTn>
                                        <p:tgtEl>
                                          <p:spTgt spid="10"/>
                                        </p:tgtEl>
                                      </p:cBhvr>
                                      <p:to x="100000" y="100000"/>
                                    </p:animScale>
                                    <p:animScale>
                                      <p:cBhvr>
                                        <p:cTn id="38" dur="26">
                                          <p:stCondLst>
                                            <p:cond delay="1808"/>
                                          </p:stCondLst>
                                        </p:cTn>
                                        <p:tgtEl>
                                          <p:spTgt spid="10"/>
                                        </p:tgtEl>
                                      </p:cBhvr>
                                      <p:to x="100000" y="95000"/>
                                    </p:animScale>
                                    <p:animScale>
                                      <p:cBhvr>
                                        <p:cTn id="39" dur="166" decel="50000">
                                          <p:stCondLst>
                                            <p:cond delay="1834"/>
                                          </p:stCondLst>
                                        </p:cTn>
                                        <p:tgtEl>
                                          <p:spTgt spid="10"/>
                                        </p:tgtEl>
                                      </p:cBhvr>
                                      <p:to x="100000" y="100000"/>
                                    </p:animScale>
                                  </p:childTnLst>
                                </p:cTn>
                              </p:par>
                            </p:childTnLst>
                          </p:cTn>
                        </p:par>
                      </p:childTnLst>
                    </p:cTn>
                  </p:par>
                </p:childTnLst>
              </p:cTn>
              <p:nextCondLst>
                <p:cond evt="onClick" delay="0">
                  <p:tgtEl>
                    <p:spTgt spid="13316"/>
                  </p:tgtEl>
                </p:cond>
              </p:nextCondLst>
            </p:seq>
          </p:childTnLst>
        </p:cTn>
      </p:par>
    </p:tnLst>
    <p:bldLst>
      <p:bldP spid="9"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Obdélník 1"/>
          <p:cNvSpPr/>
          <p:nvPr/>
        </p:nvSpPr>
        <p:spPr>
          <a:xfrm>
            <a:off x="3504697" y="4005064"/>
            <a:ext cx="2114681" cy="1569660"/>
          </a:xfrm>
          <a:prstGeom prst="rect">
            <a:avLst/>
          </a:prstGeom>
          <a:noFill/>
        </p:spPr>
        <p:txBody>
          <a:bodyPr wrap="none" lIns="91440" tIns="45720" rIns="91440" bIns="45720">
            <a:spAutoFit/>
          </a:bodyPr>
          <a:lstStyle/>
          <a:p>
            <a:pPr algn="ctr"/>
            <a:r>
              <a:rPr lang="cs-CZ" sz="9600" b="1" cap="none" spc="0" dirty="0" smtClean="0">
                <a:ln w="24500" cmpd="dbl">
                  <a:solidFill>
                    <a:schemeClr val="accent2">
                      <a:shade val="85000"/>
                      <a:satMod val="155000"/>
                    </a:schemeClr>
                  </a:solidFill>
                  <a:prstDash val="solid"/>
                  <a:miter lim="800000"/>
                </a:ln>
                <a:solidFill>
                  <a:srgbClr val="FF0000"/>
                </a:solidFill>
                <a:effectLst>
                  <a:outerShdw blurRad="38100" dist="38100" dir="7020000" algn="tl">
                    <a:srgbClr val="000000">
                      <a:alpha val="35000"/>
                    </a:srgbClr>
                  </a:outerShdw>
                </a:effectLst>
              </a:rPr>
              <a:t>ano</a:t>
            </a:r>
            <a:endParaRPr lang="cs-CZ" sz="9600" b="1" cap="none" spc="0" dirty="0">
              <a:ln w="24500" cmpd="dbl">
                <a:solidFill>
                  <a:schemeClr val="accent2">
                    <a:shade val="85000"/>
                    <a:satMod val="155000"/>
                  </a:schemeClr>
                </a:solidFill>
                <a:prstDash val="solid"/>
                <a:miter lim="800000"/>
              </a:ln>
              <a:solidFill>
                <a:srgbClr val="FF0000"/>
              </a:solidFill>
              <a:effectLst>
                <a:outerShdw blurRad="38100" dist="38100" dir="7020000" algn="tl">
                  <a:srgbClr val="000000">
                    <a:alpha val="35000"/>
                  </a:srgbClr>
                </a:outerShdw>
              </a:effectLst>
            </a:endParaRPr>
          </a:p>
        </p:txBody>
      </p:sp>
      <p:sp>
        <p:nvSpPr>
          <p:cNvPr id="3" name="Veselý obličej 2">
            <a:hlinkClick r:id="rId2" action="ppaction://hlinksldjump"/>
          </p:cNvPr>
          <p:cNvSpPr/>
          <p:nvPr/>
        </p:nvSpPr>
        <p:spPr>
          <a:xfrm>
            <a:off x="3347864" y="836712"/>
            <a:ext cx="2304256" cy="2130623"/>
          </a:xfrm>
          <a:prstGeom prst="smileyFac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342677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339752" y="835224"/>
            <a:ext cx="4896544" cy="646331"/>
          </a:xfrm>
          <a:prstGeom prst="rect">
            <a:avLst/>
          </a:prstGeom>
          <a:noFill/>
        </p:spPr>
        <p:txBody>
          <a:bodyPr wrap="square" rtlCol="0">
            <a:spAutoFit/>
          </a:bodyPr>
          <a:lstStyle/>
          <a:p>
            <a:pPr algn="ctr"/>
            <a:r>
              <a:rPr lang="cs-CZ" dirty="0" smtClean="0"/>
              <a:t>Obrázky použité v prezentaci jsou dostupné pod licencí Microsoft Office 2010 na Office.com</a:t>
            </a:r>
            <a:endParaRPr lang="cs-CZ" dirty="0"/>
          </a:p>
        </p:txBody>
      </p:sp>
    </p:spTree>
    <p:extLst>
      <p:ext uri="{BB962C8B-B14F-4D97-AF65-F5344CB8AC3E}">
        <p14:creationId xmlns:p14="http://schemas.microsoft.com/office/powerpoint/2010/main" val="21308893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469</TotalTime>
  <Words>719</Words>
  <Application>Microsoft Office PowerPoint</Application>
  <PresentationFormat>Předvádění na obrazovce (4:3)</PresentationFormat>
  <Paragraphs>227</Paragraphs>
  <Slides>33</Slides>
  <Notes>1</Notes>
  <HiddenSlides>1</HiddenSlides>
  <MMClips>0</MMClips>
  <ScaleCrop>false</ScaleCrop>
  <HeadingPairs>
    <vt:vector size="4" baseType="variant">
      <vt:variant>
        <vt:lpstr>Motiv</vt:lpstr>
      </vt:variant>
      <vt:variant>
        <vt:i4>1</vt:i4>
      </vt:variant>
      <vt:variant>
        <vt:lpstr>Nadpisy snímků</vt:lpstr>
      </vt:variant>
      <vt:variant>
        <vt:i4>33</vt:i4>
      </vt:variant>
    </vt:vector>
  </HeadingPairs>
  <TitlesOfParts>
    <vt:vector size="34" baseType="lpstr">
      <vt:lpstr>Motiv systému Office</vt:lpstr>
      <vt:lpstr>Prezentace aplikace PowerPoint</vt:lpstr>
      <vt:lpstr>Prezentace aplikace PowerPoint</vt:lpstr>
      <vt:lpstr>Prezentace aplikace PowerPoint</vt:lpstr>
      <vt:lpstr>1. Vyber býložravce:</vt:lpstr>
      <vt:lpstr>2. Vyber masožravce</vt:lpstr>
      <vt:lpstr>3. Kolik má pavouk končetin?</vt:lpstr>
      <vt:lpstr>4. Který ze živočichů je sudokopytník?</vt:lpstr>
      <vt:lpstr>5. Kdo je rodičem jehněte?</vt:lpstr>
      <vt:lpstr>6. Který živočich není ryba?</vt:lpstr>
      <vt:lpstr>7. Kdo pochází z Afriky?</vt:lpstr>
      <vt:lpstr>8. Který ze živočichů je bezobratlý?</vt:lpstr>
      <vt:lpstr>9. Kdo je obojživelník?</vt:lpstr>
      <vt:lpstr>10. Kdo není hospodářským zvířetem?</vt:lpstr>
      <vt:lpstr>11. Který živočich je jedovatý?</vt:lpstr>
      <vt:lpstr>12. Který ze živočichů má vole?</vt:lpstr>
      <vt:lpstr>13. Který živočich není savec?</vt:lpstr>
      <vt:lpstr>14. Kdo v zimě nespí?</vt:lpstr>
      <vt:lpstr>15. Kdo je všežravec?</vt:lpstr>
      <vt:lpstr>16. Čí mládě je pulec?</vt:lpstr>
      <vt:lpstr>17. Kdo hýká?</vt:lpstr>
      <vt:lpstr>18. Kdo není savec?</vt:lpstr>
      <vt:lpstr>19. Kdo má ostruhy?</vt:lpstr>
      <vt:lpstr>20. Kdo je největší?</vt:lpstr>
      <vt:lpstr>21. Kdo je v potravním řetězci nejvýše?</vt:lpstr>
      <vt:lpstr>22. Kdo nemá ocas?</vt:lpstr>
      <vt:lpstr>23. Kdo žije na horách?</vt:lpstr>
      <vt:lpstr>24. Čím se neživí králík?</vt:lpstr>
      <vt:lpstr>25. Kdo nám dává žíně?</vt:lpstr>
      <vt:lpstr>26. Čí mládě je sele?</vt:lpstr>
      <vt:lpstr>27. Kdo se živí mšicemi?</vt:lpstr>
      <vt:lpstr>28. Který živočich je domestikovaný?</vt:lpstr>
      <vt:lpstr>Prezentace aplikace PowerPoint</vt:lpstr>
      <vt:lpstr>Prezentace aplikace PowerPoint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Admin</dc:creator>
  <cp:lastModifiedBy>Admin</cp:lastModifiedBy>
  <cp:revision>48</cp:revision>
  <dcterms:created xsi:type="dcterms:W3CDTF">2012-02-24T08:41:04Z</dcterms:created>
  <dcterms:modified xsi:type="dcterms:W3CDTF">2012-07-23T20:22:11Z</dcterms:modified>
</cp:coreProperties>
</file>