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CF4D32-7154-4409-800E-ECDB59335D66}" type="datetimeFigureOut">
              <a:rPr lang="cs-CZ" smtClean="0"/>
              <a:pPr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CA1F8-2199-4E4E-AFE3-EE3970CA23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253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1928802"/>
            <a:ext cx="524303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4414" y="357166"/>
            <a:ext cx="6324600" cy="139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Osová souměrnost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Zajímavé využití v kulečníku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Máme na kulečníku dvě koule</a:t>
            </a:r>
            <a:endParaRPr lang="cs-CZ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357298"/>
            <a:ext cx="6235700" cy="4525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142976" y="5572140"/>
            <a:ext cx="6825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Naším úkolem je  černou koulí trefit červenou  s odrazem od mantinelu.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tento úkol se nejlépe hodí osová souměrnost</a:t>
            </a:r>
            <a:endParaRPr lang="cs-CZ" dirty="0"/>
          </a:p>
        </p:txBody>
      </p:sp>
      <p:pic>
        <p:nvPicPr>
          <p:cNvPr id="2053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18" y="1571612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2285984" y="6429396"/>
            <a:ext cx="8755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dál?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Jednoduše spojíme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4114" y="1600200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785918" y="6429396"/>
            <a:ext cx="18642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Teď už je to jasné.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 to dokončíme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4114" y="1600200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285984" y="6500834"/>
            <a:ext cx="2371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jednoduché !!!!!!!!!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takhle s odrazem od dvou mantinelů ?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00174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285852" y="6357958"/>
            <a:ext cx="29941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Třeba od AD a od AB.  Co teď?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Zase stejný postup jen na dvě osy</a:t>
            </a:r>
            <a:endParaRPr lang="cs-CZ" dirty="0"/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428736"/>
            <a:ext cx="6235700" cy="45259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643042" y="6500834"/>
            <a:ext cx="930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Už víte?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Jednoduché, </a:t>
            </a:r>
            <a:r>
              <a:rPr lang="cs-CZ" dirty="0" smtClean="0"/>
              <a:t>že?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85860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428728" y="6286520"/>
            <a:ext cx="14625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dokončíme.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428736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co takhle s odrazem od tří mantinelů?</a:t>
            </a:r>
            <a:endParaRPr lang="cs-CZ" dirty="0"/>
          </a:p>
        </p:txBody>
      </p:sp>
      <p:pic>
        <p:nvPicPr>
          <p:cNvPr id="4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714488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00166" y="6215082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 už bude složitější. Zkuste </a:t>
            </a:r>
            <a:r>
              <a:rPr lang="cs-CZ" dirty="0" smtClean="0"/>
              <a:t>                     s </a:t>
            </a:r>
            <a:r>
              <a:rPr lang="cs-CZ" dirty="0" smtClean="0"/>
              <a:t>odrazem od AD, AB a BC.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Samozřejmě s osovou souměrností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331640" y="6309320"/>
            <a:ext cx="1033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co dál?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 jedna osová souměrnost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 jak?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Takhle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259632" y="6381328"/>
            <a:ext cx="59293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Spojíme ty správné body a je to.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Skoro</a:t>
            </a:r>
            <a:endParaRPr lang="cs-CZ" dirty="0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785918" y="6215082"/>
            <a:ext cx="4929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Už je to jasné?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Teď už určitě.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Hotovo?</a:t>
            </a:r>
            <a:endParaRPr lang="cs-CZ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Teď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4114" y="1600200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 od všech čtyř mantinelů? </a:t>
            </a:r>
            <a:br>
              <a:rPr lang="cs-CZ" dirty="0" smtClean="0"/>
            </a:br>
            <a:r>
              <a:rPr lang="cs-CZ" dirty="0" smtClean="0"/>
              <a:t>Zvládneme to?</a:t>
            </a:r>
            <a:endParaRPr lang="cs-CZ" dirty="0"/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Co třeba za domácí úlohu?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myslíte. Tak za prvé.</a:t>
            </a:r>
            <a:br>
              <a:rPr lang="cs-CZ" dirty="0" smtClean="0"/>
            </a:br>
            <a:r>
              <a:rPr lang="cs-CZ" dirty="0" smtClean="0"/>
              <a:t>Osové souměrnosti</a:t>
            </a:r>
            <a:endParaRPr lang="cs-CZ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ještě jednou.</a:t>
            </a:r>
            <a:endParaRPr lang="cs-CZ" dirty="0"/>
          </a:p>
        </p:txBody>
      </p:sp>
      <p:pic>
        <p:nvPicPr>
          <p:cNvPr id="1638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00174"/>
            <a:ext cx="8457265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Spojíme ty správné body.</a:t>
            </a:r>
            <a:endParaRPr lang="cs-CZ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 to bude. Jak ale ten bod E?</a:t>
            </a:r>
            <a:endParaRPr lang="cs-CZ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Ještě další osová souměrnost. </a:t>
            </a:r>
            <a:r>
              <a:rPr lang="cs-CZ" dirty="0" smtClean="0"/>
              <a:t>No, </a:t>
            </a:r>
            <a:r>
              <a:rPr lang="cs-CZ" dirty="0" smtClean="0"/>
              <a:t>jinak to nejde.</a:t>
            </a:r>
            <a:endParaRPr lang="cs-CZ" dirty="0"/>
          </a:p>
        </p:txBody>
      </p:sp>
      <p:pic>
        <p:nvPicPr>
          <p:cNvPr id="1945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 je to jasné!</a:t>
            </a:r>
            <a:endParaRPr lang="cs-CZ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Teď už tu kouli trefí přece každý. </a:t>
            </a:r>
            <a:br>
              <a:rPr lang="cs-CZ" dirty="0" smtClean="0"/>
            </a:br>
            <a:r>
              <a:rPr lang="cs-CZ" dirty="0" smtClean="0"/>
              <a:t>I takový začátečník jako jsem já!</a:t>
            </a:r>
            <a:endParaRPr lang="cs-CZ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410" y="1600200"/>
            <a:ext cx="799718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571604" y="5786454"/>
            <a:ext cx="60722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Jen to na ten kulečník správně narýsovat. A aby to netrvalo moc dlouho………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Tak pro jistotu. Jak najdu bod </a:t>
            </a:r>
            <a:r>
              <a:rPr lang="cs-CZ" dirty="0" smtClean="0"/>
              <a:t>odrazu, </a:t>
            </a:r>
            <a:r>
              <a:rPr lang="cs-CZ" dirty="0" smtClean="0"/>
              <a:t>hraji-li o jeden mantinel. </a:t>
            </a:r>
            <a:endParaRPr lang="cs-CZ" dirty="0"/>
          </a:p>
        </p:txBody>
      </p:sp>
      <p:pic>
        <p:nvPicPr>
          <p:cNvPr id="4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54114" y="1600200"/>
            <a:ext cx="623577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Osovou souměrností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Materiály: Vlastní tvorba s využitím programu </a:t>
            </a:r>
            <a:r>
              <a:rPr lang="cs-CZ" dirty="0" err="1" smtClean="0"/>
              <a:t>geogebra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250</Words>
  <Application>Microsoft Office PowerPoint</Application>
  <PresentationFormat>Předvádění na obrazovce (4:3)</PresentationFormat>
  <Paragraphs>45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 </vt:lpstr>
      <vt:lpstr>Osová souměrnost</vt:lpstr>
      <vt:lpstr>Máme na kulečníku dvě koule</vt:lpstr>
      <vt:lpstr>Na tento úkol se nejlépe hodí osová souměrnost</vt:lpstr>
      <vt:lpstr>Jednoduše spojíme</vt:lpstr>
      <vt:lpstr>Tak to dokončíme</vt:lpstr>
      <vt:lpstr>A co takhle s odrazem od dvou mantinelů ?</vt:lpstr>
      <vt:lpstr>Zase stejný postup jen na dvě osy</vt:lpstr>
      <vt:lpstr>Jednoduché, že?</vt:lpstr>
      <vt:lpstr>Hotovo</vt:lpstr>
      <vt:lpstr>A co takhle s odrazem od tří mantinelů?</vt:lpstr>
      <vt:lpstr>Samozřejmě s osovou souměrností</vt:lpstr>
      <vt:lpstr>Ještě jedna osová souměrnost</vt:lpstr>
      <vt:lpstr>Takhle</vt:lpstr>
      <vt:lpstr>Skoro</vt:lpstr>
      <vt:lpstr>Teď už určitě.</vt:lpstr>
      <vt:lpstr>Hotovo?</vt:lpstr>
      <vt:lpstr>Teď</vt:lpstr>
      <vt:lpstr>A od všech čtyř mantinelů?  Zvládneme to?</vt:lpstr>
      <vt:lpstr>Určitě</vt:lpstr>
      <vt:lpstr>Jak myslíte. Tak za prvé. Osové souměrnosti</vt:lpstr>
      <vt:lpstr>A ještě jednou.</vt:lpstr>
      <vt:lpstr>Spojíme ty správné body.</vt:lpstr>
      <vt:lpstr>Už to bude. Jak ale ten bod E?</vt:lpstr>
      <vt:lpstr>Ještě další osová souměrnost. No, jinak to nejde.</vt:lpstr>
      <vt:lpstr>Už je to jasné!</vt:lpstr>
      <vt:lpstr>Teď už tu kouli trefí přece každý.  I takový začátečník jako jsem já!</vt:lpstr>
      <vt:lpstr>Tak pro jistotu. Jak najdu bod odrazu, hraji-li o jeden mantinel. </vt:lpstr>
      <vt:lpstr>Osovou souměrností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martin</dc:creator>
  <cp:lastModifiedBy>Dum</cp:lastModifiedBy>
  <cp:revision>2</cp:revision>
  <dcterms:created xsi:type="dcterms:W3CDTF">2012-07-23T20:18:51Z</dcterms:created>
  <dcterms:modified xsi:type="dcterms:W3CDTF">2012-07-24T07:13:43Z</dcterms:modified>
</cp:coreProperties>
</file>