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4" r:id="rId2"/>
    <p:sldId id="257" r:id="rId3"/>
    <p:sldId id="266" r:id="rId4"/>
    <p:sldId id="270" r:id="rId5"/>
    <p:sldId id="271" r:id="rId6"/>
    <p:sldId id="272" r:id="rId7"/>
    <p:sldId id="273" r:id="rId8"/>
    <p:sldId id="275" r:id="rId9"/>
    <p:sldId id="274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78745-09EA-4F22-8A66-B60E56C1CDC0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0728A-B1C3-4179-AFBB-EC2BDC3759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376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566B66F-F24C-4DC6-BB2A-4CEC95795D2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2C6540-8156-4FD6-A3ED-345809002032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35E2F3D-DB76-4E13-89E5-8CFB58832296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3.wdp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5.wdp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6.wdp"/><Relationship Id="rId7" Type="http://schemas.microsoft.com/office/2007/relationships/hdphoto" Target="../media/hdphoto7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microsoft.com/office/2007/relationships/hdphoto" Target="../media/hdphoto8.wdp"/><Relationship Id="rId4" Type="http://schemas.openxmlformats.org/officeDocument/2006/relationships/image" Target="../media/image7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microsoft.com/office/2007/relationships/hdphoto" Target="../media/hdphoto7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microsoft.com/office/2007/relationships/hdphoto" Target="../media/hdphoto6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7" Type="http://schemas.openxmlformats.org/officeDocument/2006/relationships/image" Target="../media/image2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microsoft.com/office/2007/relationships/hdphoto" Target="../media/hdphoto8.wdp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52688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 Počítání do 5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13684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smtClean="0">
                <a:solidFill>
                  <a:srgbClr val="0070C0"/>
                </a:solidFill>
              </a:rPr>
              <a:t/>
            </a:r>
            <a:br>
              <a:rPr lang="cs-CZ" sz="9600" b="1" smtClean="0">
                <a:solidFill>
                  <a:srgbClr val="0070C0"/>
                </a:solidFill>
              </a:rPr>
            </a:br>
            <a:r>
              <a:rPr lang="cs-CZ" sz="6000" b="1" smtClean="0">
                <a:solidFill>
                  <a:srgbClr val="0070C0"/>
                </a:solidFill>
              </a:rPr>
              <a:t>POČÍTÁNÍ  DO  5</a:t>
            </a:r>
            <a:r>
              <a:rPr lang="cs-CZ" sz="6000" b="1" smtClean="0">
                <a:solidFill>
                  <a:srgbClr val="FF0000"/>
                </a:solidFill>
              </a:rPr>
              <a:t>  </a:t>
            </a:r>
            <a:r>
              <a:rPr lang="cs-CZ" sz="6000" b="1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smtClean="0"/>
              <a:t>PaedDr. Zdeňka Kofroňová, 2. ZŠ Dobříš</a:t>
            </a:r>
          </a:p>
          <a:p>
            <a:pPr eaLnBrk="1" hangingPunct="1"/>
            <a:endParaRPr lang="cs-CZ" sz="1200" i="1" smtClean="0">
              <a:latin typeface="Calibri" pitchFamily="34" charset="0"/>
            </a:endParaRPr>
          </a:p>
        </p:txBody>
      </p:sp>
      <p:pic>
        <p:nvPicPr>
          <p:cNvPr id="2052" name="Obrázek 9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8683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Obrázek 9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425" y="3905250"/>
            <a:ext cx="8683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Obrázek 9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399" y="2948214"/>
            <a:ext cx="8683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Obrázek 9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188" y="3722688"/>
            <a:ext cx="86836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9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04864"/>
            <a:ext cx="86836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60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2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56792"/>
            <a:ext cx="1711080" cy="1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421795" y="3356992"/>
            <a:ext cx="985837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9600" b="1" dirty="0" smtClean="0"/>
              <a:t>2</a:t>
            </a:r>
            <a:r>
              <a:rPr lang="cs-CZ" sz="6000" b="1" dirty="0" smtClean="0">
                <a:solidFill>
                  <a:srgbClr val="FF0000"/>
                </a:solidFill>
              </a:rPr>
              <a:t>   </a:t>
            </a:r>
          </a:p>
        </p:txBody>
      </p:sp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943" y="764704"/>
            <a:ext cx="1872208" cy="1970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39799" y="2716525"/>
            <a:ext cx="985837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9600" b="1" dirty="0"/>
              <a:t>1</a:t>
            </a:r>
            <a:r>
              <a:rPr lang="cs-CZ" sz="6000" b="1" dirty="0" smtClean="0">
                <a:solidFill>
                  <a:srgbClr val="FF0000"/>
                </a:solidFill>
              </a:rPr>
              <a:t>   </a:t>
            </a:r>
          </a:p>
        </p:txBody>
      </p:sp>
      <p:pic>
        <p:nvPicPr>
          <p:cNvPr id="6" name="Obrázek 9" descr="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16735">
            <a:off x="5181439" y="740772"/>
            <a:ext cx="2204053" cy="1632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9" descr="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65142">
            <a:off x="6094504" y="876609"/>
            <a:ext cx="2204053" cy="1632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9" descr="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72879">
            <a:off x="6781406" y="1408290"/>
            <a:ext cx="2204053" cy="1632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237505" y="3370902"/>
            <a:ext cx="985837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9600" b="1" dirty="0"/>
              <a:t>3</a:t>
            </a:r>
            <a:r>
              <a:rPr lang="cs-CZ" sz="6000" b="1" dirty="0" smtClean="0">
                <a:solidFill>
                  <a:srgbClr val="FF0000"/>
                </a:solidFill>
              </a:rPr>
              <a:t>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560" y="271758"/>
            <a:ext cx="4796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</a:t>
            </a:r>
            <a:r>
              <a:rPr lang="cs-CZ" dirty="0" smtClean="0"/>
              <a:t>je jablíček </a:t>
            </a:r>
            <a:r>
              <a:rPr lang="cs-CZ" dirty="0" smtClean="0"/>
              <a:t>?  Kolik třešní ? Kolik banánů 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27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8234">
            <a:off x="1042988" y="1217613"/>
            <a:ext cx="1068387" cy="1338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Obrázek 2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3505">
            <a:off x="1944688" y="1831975"/>
            <a:ext cx="1068387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Obrázek 3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598613"/>
            <a:ext cx="1333500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Obrázek 4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3505">
            <a:off x="2827338" y="1176338"/>
            <a:ext cx="1068387" cy="1338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Obrázek 12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338" y="896938"/>
            <a:ext cx="1335087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596188" y="2069274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2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491880" y="2300288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22628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5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890588"/>
            <a:ext cx="962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Obrázek 6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220" y="1935163"/>
            <a:ext cx="898805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Obrázek 7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815198">
            <a:off x="2101850" y="928688"/>
            <a:ext cx="889000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rázek 8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719" y="1481138"/>
            <a:ext cx="86957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Obrázek 9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88" y="395288"/>
            <a:ext cx="86836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11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919163"/>
            <a:ext cx="2211387" cy="203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2" name="Obrázek 13" descr="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425" y="2366963"/>
            <a:ext cx="1335088" cy="109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3" name="Obrázek 14" descr="1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357563"/>
            <a:ext cx="1285875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667625" y="2797175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1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498725" y="2551113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5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624513" y="3475038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973832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7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013" y="2357438"/>
            <a:ext cx="1677987" cy="2125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8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338886">
            <a:off x="1679575" y="855663"/>
            <a:ext cx="1725613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9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60042">
            <a:off x="720725" y="774700"/>
            <a:ext cx="17494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Obrázek 18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38" y="496888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Obrázek 23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676275"/>
            <a:ext cx="792163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24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387" y="1509713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Obrázek 25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63" y="307975"/>
            <a:ext cx="792162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Obrázek 26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25" y="1385888"/>
            <a:ext cx="7937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192463" y="1274763"/>
            <a:ext cx="84455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757863" y="336867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966075" y="1741488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13348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054850" y="4170363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pic>
        <p:nvPicPr>
          <p:cNvPr id="18435" name="Obrázek 7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5" y="395288"/>
            <a:ext cx="1389063" cy="165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Obrázek 8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338886">
            <a:off x="3517900" y="777875"/>
            <a:ext cx="139065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9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60042">
            <a:off x="2867025" y="693738"/>
            <a:ext cx="136207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Obrázek 10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063" y="4459288"/>
            <a:ext cx="11398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12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675" y="3621088"/>
            <a:ext cx="1141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Obrázek 13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938" y="3492500"/>
            <a:ext cx="11430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Obrázek 18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38" y="496888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2" name="Obrázek 24" descr="1.png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400" y="1392238"/>
            <a:ext cx="792163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3" name="Obrázek 25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63" y="307975"/>
            <a:ext cx="792162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4" name="Obrázek 26" descr="1.png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25" y="1385888"/>
            <a:ext cx="7937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5" name="Obrázek 29" descr="1.png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5466557" y="2932906"/>
            <a:ext cx="1128712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6" name="Obrázek 30" descr="1.png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5976144" y="3356769"/>
            <a:ext cx="112871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3111500" y="4265613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790950" y="1817688"/>
            <a:ext cx="84455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495425" y="17494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966075" y="1741488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pic>
        <p:nvPicPr>
          <p:cNvPr id="18451" name="Obrázek 8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338886">
            <a:off x="4137025" y="871538"/>
            <a:ext cx="139065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642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2" grpId="0"/>
      <p:bldP spid="33" grpId="0"/>
      <p:bldP spid="3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7"/>
          <p:cNvSpPr txBox="1">
            <a:spLocks noChangeArrowheads="1"/>
          </p:cNvSpPr>
          <p:nvPr/>
        </p:nvSpPr>
        <p:spPr bwMode="auto">
          <a:xfrm>
            <a:off x="6681788" y="42799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pic>
        <p:nvPicPr>
          <p:cNvPr id="20483" name="Obrázek 7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041400"/>
            <a:ext cx="1389062" cy="165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Obrázek 8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338886">
            <a:off x="4248150" y="1438275"/>
            <a:ext cx="139065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Obrázek 9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60042">
            <a:off x="3724275" y="1312863"/>
            <a:ext cx="136207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Obrázek 10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338" y="1581150"/>
            <a:ext cx="11414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12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763" y="549275"/>
            <a:ext cx="11414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Obrázek 13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338" y="1322388"/>
            <a:ext cx="11430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384800" y="428625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851275" y="428625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051050" y="43021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20492" name="TextovéPole 34"/>
          <p:cNvSpPr txBox="1">
            <a:spLocks noChangeArrowheads="1"/>
          </p:cNvSpPr>
          <p:nvPr/>
        </p:nvSpPr>
        <p:spPr bwMode="auto">
          <a:xfrm>
            <a:off x="7962900" y="427355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sp>
        <p:nvSpPr>
          <p:cNvPr id="20493" name="TextovéPole 1"/>
          <p:cNvSpPr txBox="1">
            <a:spLocks noChangeArrowheads="1"/>
          </p:cNvSpPr>
          <p:nvPr/>
        </p:nvSpPr>
        <p:spPr bwMode="auto">
          <a:xfrm>
            <a:off x="590550" y="368300"/>
            <a:ext cx="600837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Přiřaď správná </a:t>
            </a:r>
            <a:r>
              <a:rPr lang="cs-CZ" dirty="0" smtClean="0"/>
              <a:t>čísla k obrázkům – klikni na správné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83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11111E-6 L 0.02482 -0.276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3" y="-1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11788 -0.2588 " pathEditMode="relative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6 C 0.00069 -0.00533 0.00121 -0.01065 0.00243 -0.01574 C 0.00295 -0.01806 0.00417 -0.02037 0.00503 -0.02269 C 0.00556 -0.02408 0.00642 -0.02639 0.00642 -0.02639 C 0.00677 -0.02871 0.00746 -0.03542 0.0092 -0.03843 C 0.01076 -0.04098 0.01337 -0.04306 0.01441 -0.04561 C 0.01962 -0.05949 0.02691 -0.07824 0.03802 -0.08866 C 0.04132 -0.09746 0.0474 -0.10718 0.05538 -0.1125 C 0.0599 -0.12084 0.06562 -0.1301 0.07118 -0.13774 C 0.07344 -0.14561 0.07639 -0.15301 0.08177 -0.15926 C 0.08333 -0.16366 0.08542 -0.16736 0.08837 -0.1713 C 0.09062 -0.17917 0.09496 -0.18403 0.10035 -0.19028 C 0.10503 -0.19584 0.10608 -0.19954 0.11198 -0.20348 C 0.1184 -0.21181 0.11476 -0.20903 0.12135 -0.21297 C 0.12413 -0.22084 0.12014 -0.21297 0.12674 -0.21783 C 0.12812 -0.21875 0.1283 -0.22037 0.12934 -0.22153 C 0.13125 -0.22315 0.13646 -0.225 0.13871 -0.22616 C 0.1441 -0.22917 0.15017 -0.23241 0.15451 -0.23704 C 0.15538 -0.23797 0.1559 -0.23959 0.15712 -0.24051 C 0.15937 -0.24213 0.1625 -0.2426 0.1651 -0.24422 C 0.16858 -0.24931 0.17326 -0.25186 0.17951 -0.25371 C 0.18611 -0.26227 0.19253 -0.2632 0.20347 -0.2632 " pathEditMode="relative" rAng="0" ptsTypes="fffffffffffffffffffff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74" y="-1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7"/>
          <p:cNvSpPr txBox="1">
            <a:spLocks noChangeArrowheads="1"/>
          </p:cNvSpPr>
          <p:nvPr/>
        </p:nvSpPr>
        <p:spPr bwMode="auto">
          <a:xfrm>
            <a:off x="710406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pic>
        <p:nvPicPr>
          <p:cNvPr id="19459" name="Obrázek 7" descr="1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00" y="579438"/>
            <a:ext cx="1389063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Obrázek 10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739900"/>
            <a:ext cx="11414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Obrázek 12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138" y="825500"/>
            <a:ext cx="11414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Obrázek 13" descr="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725" y="1862138"/>
            <a:ext cx="114300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18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38" y="496888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Obrázek 23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3" y="1158875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5" name="Obrázek 24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357" y="1510434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6" name="Obrázek 25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63" y="307975"/>
            <a:ext cx="792162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7" name="Obrázek 26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25" y="1385888"/>
            <a:ext cx="7937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897563" y="454183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19469" name="TextovéPole 32"/>
          <p:cNvSpPr txBox="1">
            <a:spLocks noChangeArrowheads="1"/>
          </p:cNvSpPr>
          <p:nvPr/>
        </p:nvSpPr>
        <p:spPr bwMode="auto">
          <a:xfrm>
            <a:off x="4643438" y="452755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341688" y="45212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805021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sp>
        <p:nvSpPr>
          <p:cNvPr id="19472" name="Obdélník 1"/>
          <p:cNvSpPr>
            <a:spLocks noChangeArrowheads="1"/>
          </p:cNvSpPr>
          <p:nvPr/>
        </p:nvSpPr>
        <p:spPr bwMode="auto">
          <a:xfrm>
            <a:off x="346075" y="211138"/>
            <a:ext cx="1993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/>
              <a:t>Přiřaď správná čísla</a:t>
            </a:r>
          </a:p>
        </p:txBody>
      </p:sp>
    </p:spTree>
    <p:extLst>
      <p:ext uri="{BB962C8B-B14F-4D97-AF65-F5344CB8AC3E}">
        <p14:creationId xmlns:p14="http://schemas.microsoft.com/office/powerpoint/2010/main" val="261335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0.07917 C -0.00261 0.06297 -0.00296 0.01737 -0.0125 0.00625 C -0.01459 -0.00671 -0.01424 -0.01203 -0.0198 -0.02129 C -0.02014 -0.02314 -0.02153 -0.03125 -0.02205 -0.0331 C -0.02344 -0.03703 -0.02691 -0.04467 -0.02691 -0.04444 C -0.029 -0.05462 -0.03264 -0.06134 -0.03646 -0.07037 C -0.04462 -0.08888 -0.04966 -0.10902 -0.06129 -0.12337 C -0.06702 -0.13773 -0.07639 -0.14583 -0.0849 -0.15462 C -0.08941 -0.16643 -0.09775 -0.1706 -0.10504 -0.17638 C -0.11216 -0.18217 -0.1191 -0.18587 -0.12639 -0.19004 C -0.12796 -0.19097 -0.12952 -0.19236 -0.13108 -0.19375 C -0.1323 -0.1949 -0.13334 -0.19699 -0.13473 -0.19791 C -0.13976 -0.20092 -0.14601 -0.20254 -0.15139 -0.2037 C -0.16077 -0.2118 -0.17171 -0.2118 -0.18212 -0.21342 C -0.18802 -0.21481 -0.19393 -0.21921 -0.19983 -0.21967 C -0.21563 -0.22129 -0.23143 -0.22222 -0.24723 -0.22314 C -0.24862 -0.22314 -0.28316 -0.2206 -0.28872 -0.21967 C -0.29532 -0.21828 -0.30261 -0.21319 -0.30886 -0.20972 C -0.31112 -0.20833 -0.31841 -0.20671 -0.32066 -0.20578 C -0.32587 -0.2037 -0.33091 -0.19861 -0.33612 -0.19583 C -0.34289 -0.19212 -0.35313 -0.18819 -0.35868 -0.18217 C -0.36198 -0.1787 -0.36598 -0.17777 -0.36927 -0.17453 C -0.37743 -0.1655 -0.38594 -0.15995 -0.39532 -0.15462 C -0.39705 -0.15347 -0.40052 -0.15162 -0.40243 -0.15092 C -0.40556 -0.14953 -0.41198 -0.14675 -0.41198 -0.14652 C -0.42448 -0.14768 -0.43941 -0.13935 -0.45 -0.15092 C -0.45886 -0.16064 -0.44827 -0.1537 -0.45712 -0.15856 C -0.45868 -0.19236 -0.45591 -0.225 -0.45591 -0.25856 " pathEditMode="relative" rAng="0" ptsTypes="fffffffffffffffffffffffffff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1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9838 C 0.00313 0.08379 0.00382 0.06851 0.00851 0.05509 C 0.00972 0.04675 0.01111 0.03958 0.01441 0.0324 C 0.01528 0.02893 0.01545 0.025 0.01684 0.02175 C 0.01754 0.02013 0.01858 0.01851 0.0191 0.01689 C 0.02031 0.0125 0.02101 0.00463 0.02396 0.00115 C 0.02847 -0.00463 0.03542 -0.00625 0.04045 -0.01112 C 0.04115 -0.01274 0.04167 -0.01482 0.04271 -0.01621 C 0.04375 -0.01737 0.04549 -0.01667 0.04636 -0.01783 C 0.04722 -0.01922 0.04688 -0.02176 0.04757 -0.02315 C 0.05 -0.02848 0.054 -0.03426 0.05712 -0.03889 C 0.06007 -0.04769 0.06094 -0.05417 0.06667 -0.05973 C 0.06927 -0.07223 0.06823 -0.07061 0.07483 -0.07871 C 0.07847 -0.08311 0.08021 -0.08843 0.0842 -0.0926 C 0.09115 -0.10764 0.0816 -0.0875 0.09028 -0.10278 C 0.0974 -0.11528 0.10226 -0.1294 0.11025 -0.14121 C 0.11233 -0.14977 0.11459 -0.1588 0.11736 -0.16713 C 0.12153 -0.1801 0.11806 -0.16389 0.12222 -0.1794 C 0.12431 -0.18704 0.12587 -0.19584 0.12813 -0.20371 C 0.13229 -0.21783 0.12917 -0.2007 0.13177 -0.21389 C 0.13559 -0.23311 0.13525 -0.24514 0.13525 -0.26598 " pathEditMode="relative" rAng="0" ptsTypes="ffffffffffffffffffff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53" y="-1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0.10139 C -0.00139 0.08958 -0.00052 0.09051 -0.00382 0.08171 C -0.00521 0.07801 -0.00677 0.07453 -0.00833 0.07106 C -0.00903 0.06921 -0.01059 0.06574 -0.01059 0.06597 C -0.01337 0.05254 -0.01458 0.03819 -0.01962 0.02662 C -0.02118 0.01921 -0.02153 0.01643 -0.02517 0.01065 C -0.02812 -0.00301 -0.02587 0.00254 -0.03177 -0.00695 C -0.03437 -0.01829 -0.03958 -0.02801 -0.04427 -0.03727 C -0.04757 -0.04352 -0.04809 -0.05162 -0.05104 -0.05857 C -0.05295 -0.07107 -0.05625 -0.0882 -0.06215 -0.09746 C -0.06371 -0.10533 -0.06406 -0.10949 -0.06788 -0.11551 C -0.06875 -0.12269 -0.06962 -0.12709 -0.07222 -0.1331 C -0.07552 -0.14885 -0.07743 -0.16482 -0.08003 -0.18102 C -0.07986 -0.20209 -0.08003 -0.22361 -0.07899 -0.24491 C -0.0783 -0.25787 -0.07343 -0.26135 -0.07343 -0.27685 " pathEditMode="relative" rAng="0" ptsTypes="ffffffffffffff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3" y="-1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10406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21507" name="TextovéPole 31"/>
          <p:cNvSpPr txBox="1">
            <a:spLocks noChangeArrowheads="1"/>
          </p:cNvSpPr>
          <p:nvPr/>
        </p:nvSpPr>
        <p:spPr bwMode="auto">
          <a:xfrm>
            <a:off x="5897563" y="454183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643438" y="452755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1509" name="TextovéPole 33"/>
          <p:cNvSpPr txBox="1">
            <a:spLocks noChangeArrowheads="1"/>
          </p:cNvSpPr>
          <p:nvPr/>
        </p:nvSpPr>
        <p:spPr bwMode="auto">
          <a:xfrm>
            <a:off x="3341688" y="45212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21510" name="TextovéPole 34"/>
          <p:cNvSpPr txBox="1">
            <a:spLocks noChangeArrowheads="1"/>
          </p:cNvSpPr>
          <p:nvPr/>
        </p:nvSpPr>
        <p:spPr bwMode="auto">
          <a:xfrm>
            <a:off x="805021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sp>
        <p:nvSpPr>
          <p:cNvPr id="21511" name="Obdélník 1"/>
          <p:cNvSpPr>
            <a:spLocks noChangeArrowheads="1"/>
          </p:cNvSpPr>
          <p:nvPr/>
        </p:nvSpPr>
        <p:spPr bwMode="auto">
          <a:xfrm>
            <a:off x="346075" y="211138"/>
            <a:ext cx="1993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/>
              <a:t>Přiřaď správná čísla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36" r="5163" b="9483"/>
          <a:stretch/>
        </p:blipFill>
        <p:spPr>
          <a:xfrm rot="385432">
            <a:off x="2868468" y="1799279"/>
            <a:ext cx="1284781" cy="1173933"/>
          </a:xfrm>
          <a:prstGeom prst="teardrop">
            <a:avLst/>
          </a:prstGeom>
          <a:noFill/>
          <a:ln>
            <a:noFill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36" r="5163" b="9483"/>
          <a:stretch/>
        </p:blipFill>
        <p:spPr>
          <a:xfrm rot="20977804">
            <a:off x="1504328" y="692696"/>
            <a:ext cx="1212773" cy="1108137"/>
          </a:xfrm>
          <a:prstGeom prst="teardrop">
            <a:avLst/>
          </a:prstGeom>
          <a:noFill/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36" r="5163" b="9483"/>
          <a:stretch/>
        </p:blipFill>
        <p:spPr>
          <a:xfrm>
            <a:off x="2915816" y="600926"/>
            <a:ext cx="1152128" cy="1052725"/>
          </a:xfrm>
          <a:prstGeom prst="teardrop">
            <a:avLst/>
          </a:prstGeom>
          <a:noFill/>
          <a:ln>
            <a:noFill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36" r="5163" b="9483"/>
          <a:stretch/>
        </p:blipFill>
        <p:spPr>
          <a:xfrm>
            <a:off x="1547733" y="1890936"/>
            <a:ext cx="1259096" cy="1150464"/>
          </a:xfrm>
          <a:prstGeom prst="teardrop">
            <a:avLst/>
          </a:prstGeom>
          <a:noFill/>
          <a:ln>
            <a:noFill/>
          </a:ln>
        </p:spPr>
      </p:pic>
      <p:pic>
        <p:nvPicPr>
          <p:cNvPr id="21516" name="Obrázek 6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988" y="222250"/>
            <a:ext cx="1181100" cy="283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Obrázek 6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563" y="336550"/>
            <a:ext cx="1252537" cy="274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921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0.10301 C 0.00069 0.08819 -0.00087 0.07338 -0.00174 0.05856 C -0.0033 0.02986 -0.00069 0.04143 -0.00399 0.02824 C -0.00451 0.0169 -0.00538 -0.01875 -0.01111 -0.03033 C -0.0158 -0.06158 -0.01684 -0.09398 -0.0184 -0.1257 C -0.01944 -0.17454 -0.01927 -0.22662 -0.02552 -0.27477 C -0.03142 -0.38542 -0.02465 -0.24491 -0.02899 -0.47315 C -0.02917 -0.48426 -0.03142 -0.50648 -0.03142 -0.50648 C -0.03212 -0.54723 -0.03333 -0.58287 -0.03733 -0.62246 C -0.03802 -0.62848 -0.03871 -0.63681 -0.04219 -0.64144 C -0.05139 -0.65371 -0.06476 -0.65533 -0.07674 -0.66065 C -0.09618 -0.66019 -0.11562 -0.65996 -0.13507 -0.65903 C -0.14427 -0.65857 -0.15191 -0.65255 -0.16007 -0.64792 C -0.17101 -0.6419 -0.18177 -0.6382 -0.19097 -0.62732 C -0.19705 -0.62014 -0.19965 -0.61435 -0.20642 -0.60973 C -0.21163 -0.60116 -0.21736 -0.59375 -0.22309 -0.58588 C -0.22865 -0.57824 -0.23316 -0.56875 -0.23854 -0.56065 C -0.25625 -0.53449 -0.23194 -0.57107 -0.24809 -0.54954 C -0.25469 -0.54074 -0.24861 -0.54537 -0.25521 -0.53843 C -0.25781 -0.53565 -0.26076 -0.5331 -0.26354 -0.53033 C -0.26806 -0.52593 -0.26996 -0.5176 -0.27431 -0.51297 C -0.2783 -0.5088 -0.28611 -0.50023 -0.28611 -0.50023 C -0.29097 -0.48773 -0.30746 -0.47778 -0.31233 -0.46528 C -0.31545 -0.45741 -0.31996 -0.44792 -0.32552 -0.44306 C -0.32969 -0.43172 -0.33663 -0.42431 -0.34219 -0.41459 C -0.35104 -0.39885 -0.3408 -0.41273 -0.34931 -0.40185 C -0.35243 -0.39352 -0.35746 -0.38935 -0.36233 -0.38287 C -0.36493 -0.36898 -0.36094 -0.38287 -0.3684 -0.37315 C -0.37118 -0.36945 -0.37552 -0.36065 -0.37552 -0.36065 C -0.37726 -0.35348 -0.38177 -0.35093 -0.38507 -0.34468 C -0.38976 -0.33611 -0.39913 -0.32107 -0.40521 -0.31297 C -0.40677 -0.3044 -0.40937 -0.3051 -0.41354 -0.29861 C -0.4191 -0.28982 -0.42413 -0.27986 -0.43021 -0.27176 C -0.43281 -0.26158 -0.42934 -0.27223 -0.43611 -0.26204 C -0.43802 -0.25926 -0.43889 -0.25533 -0.44097 -0.25255 C -0.44375 -0.24885 -0.44653 -0.24514 -0.44931 -0.24144 C -0.45208 -0.23773 -0.45486 -0.23403 -0.45764 -0.23033 C -0.45868 -0.22894 -0.45937 -0.22732 -0.46007 -0.2257 C -0.46094 -0.22408 -0.46128 -0.22223 -0.46233 -0.22084 C -0.4658 -0.21621 -0.47083 -0.21273 -0.47431 -0.2081 C -0.47882 -0.20209 -0.48351 -0.19607 -0.48854 -0.19074 C -0.4941 -0.18496 -0.50069 -0.1801 -0.50642 -0.17477 C -0.51615 -0.16574 -0.50486 -0.1801 -0.51233 -0.17014 " pathEditMode="relative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0.1007 C 0.00434 0.09352 0.00625 0.0875 0.01268 0.08472 C 0.01979 0.0757 0.02709 0.06713 0.03403 0.05787 C 0.03542 0.05602 0.03629 0.05324 0.03768 0.05139 C 0.04011 0.04815 0.04323 0.04607 0.04601 0.04352 C 0.04827 0.04144 0.05313 0.03727 0.05313 0.03727 C 0.05677 0.02269 0.0717 0.0125 0.07934 0.00232 C 0.08368 -0.00347 0.08577 -0.00833 0.09132 -0.01204 C 0.10122 -0.02986 0.1165 -0.04213 0.13056 -0.05324 C 0.13386 -0.05995 0.13768 -0.06412 0.14236 -0.06921 C 0.14497 -0.0794 0.14132 -0.06921 0.14723 -0.07546 C 0.15139 -0.07986 0.15504 -0.08518 0.15903 -0.08981 C 0.1691 -0.10162 0.16354 -0.09583 0.17101 -0.10717 C 0.17431 -0.11204 0.17865 -0.11481 0.18177 -0.11991 C 0.18264 -0.12129 0.18299 -0.12361 0.18403 -0.12477 C 0.18542 -0.12639 0.18733 -0.12662 0.18889 -0.12801 C 0.19341 -0.13241 0.19358 -0.13819 0.19844 -0.14213 C 0.20122 -0.14815 0.20365 -0.14792 0.20799 -0.15162 C 0.21198 -0.15903 0.22379 -0.17129 0.23056 -0.17546 C 0.23837 -0.18981 0.22986 -0.17685 0.23768 -0.18356 C 0.23907 -0.18472 0.24132 -0.18819 0.24132 -0.18819 " pathEditMode="relative" ptsTypes="ffffffffffffffffffff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8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10406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897563" y="454183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22532" name="TextovéPole 32"/>
          <p:cNvSpPr txBox="1">
            <a:spLocks noChangeArrowheads="1"/>
          </p:cNvSpPr>
          <p:nvPr/>
        </p:nvSpPr>
        <p:spPr bwMode="auto">
          <a:xfrm>
            <a:off x="4643438" y="452755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2533" name="TextovéPole 33"/>
          <p:cNvSpPr txBox="1">
            <a:spLocks noChangeArrowheads="1"/>
          </p:cNvSpPr>
          <p:nvPr/>
        </p:nvSpPr>
        <p:spPr bwMode="auto">
          <a:xfrm>
            <a:off x="3341688" y="45212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22534" name="TextovéPole 34"/>
          <p:cNvSpPr txBox="1">
            <a:spLocks noChangeArrowheads="1"/>
          </p:cNvSpPr>
          <p:nvPr/>
        </p:nvSpPr>
        <p:spPr bwMode="auto">
          <a:xfrm>
            <a:off x="8050213" y="4521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sp>
        <p:nvSpPr>
          <p:cNvPr id="22535" name="Obdélník 1"/>
          <p:cNvSpPr>
            <a:spLocks noChangeArrowheads="1"/>
          </p:cNvSpPr>
          <p:nvPr/>
        </p:nvSpPr>
        <p:spPr bwMode="auto">
          <a:xfrm>
            <a:off x="346075" y="211138"/>
            <a:ext cx="1993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/>
              <a:t>Přiřaď správná čísla</a:t>
            </a:r>
          </a:p>
        </p:txBody>
      </p:sp>
      <p:pic>
        <p:nvPicPr>
          <p:cNvPr id="22536" name="Obrázek 13" descr="1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2731">
            <a:off x="836613" y="968375"/>
            <a:ext cx="1300162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7" name="Obrázek 14" descr="1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2731">
            <a:off x="1919288" y="1279525"/>
            <a:ext cx="1298575" cy="162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8" name="Obrázek 15" descr="1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2731">
            <a:off x="3008313" y="806450"/>
            <a:ext cx="1300162" cy="162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9" name="Obrázek 23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988" y="519113"/>
            <a:ext cx="98266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0" name="Obrázek 24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650" y="1630363"/>
            <a:ext cx="982663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25" descr="1.pn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13" y="1592263"/>
            <a:ext cx="981075" cy="106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2" name="Obrázek 26" descr="1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100" y="579438"/>
            <a:ext cx="982663" cy="106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741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0.097 C 0.00069 0.09028 0.00329 0.08612 0.0052 0.07963 C 0.00607 0.07639 0.00625 0.07269 0.00763 0.06991 C 0.0092 0.06667 0.0125 0.06042 0.0125 0.06042 C 0.01406 0.05371 0.01579 0.04954 0.01961 0.04468 C 0.02257 0.03288 0.0184 0.04723 0.0243 0.03519 C 0.02795 0.02801 0.02812 0.02269 0.03385 0.0176 C 0.03611 0.0088 0.0342 0.01413 0.04218 0.00325 L 0.04218 0.00325 C 0.04427 -0.00231 0.04652 -0.0074 0.0493 -0.0125 C 0.05173 -0.02175 0.05468 -0.028 0.05885 -0.03634 C 0.06007 -0.03865 0.06545 -0.05787 0.06597 -0.06018 C 0.06684 -0.06388 0.06927 -0.06643 0.07083 -0.06967 C 0.07448 -0.07685 0.07725 -0.08402 0.0802 -0.09189 C 0.0809 -0.09398 0.08281 -0.0949 0.08385 -0.09675 C 0.08975 -0.10763 0.09166 -0.11898 0.10052 -0.12685 C 0.1085 -0.14189 0.1151 -0.15787 0.12309 -0.17291 C 0.12829 -0.18263 0.13107 -0.19444 0.13854 -0.20138 C 0.1401 -0.20462 0.14149 -0.2081 0.1434 -0.21087 C 0.14496 -0.21296 0.1467 -0.21504 0.14809 -0.21736 C 0.1526 -0.22523 0.14843 -0.22175 0.15295 -0.22847 C 0.1552 -0.23171 0.15816 -0.23425 0.16007 -0.23796 C 0.16302 -0.24375 0.16458 -0.24884 0.1684 -0.2537 C 0.17135 -0.26157 0.17448 -0.27037 0.17795 -0.27754 C 0.18385 -0.28958 0.17916 -0.27569 0.18385 -0.28703 C 0.18975 -0.30162 0.18489 -0.29814 0.19218 -0.30138 C 0.19513 -0.30925 0.19826 -0.31435 0.20295 -0.32037 C 0.20486 -0.32824 0.20312 -0.32291 0.20763 -0.33148 C 0.20937 -0.33472 0.2125 -0.3412 0.2125 -0.3412 C 0.21371 -0.34884 0.2151 -0.35532 0.2184 -0.3618 C 0.21979 -0.36921 0.22239 -0.37523 0.2243 -0.3824 C 0.22413 -0.3912 0.23333 -0.46134 0.21354 -0.47754 C 0.21128 -0.49143 0.19809 -0.50231 0.18975 -0.51087 C 0.18767 -0.51296 0.18333 -0.51875 0.1802 -0.52037 C 0.17586 -0.52291 0.17152 -0.52592 0.16718 -0.52847 C 0.16493 -0.52986 0.16007 -0.53148 0.16007 -0.53148 C 0.15503 -0.53657 0.14965 -0.54074 0.1434 -0.54259 C 0.13472 -0.55023 0.12152 -0.55486 0.11128 -0.55694 C 0.10017 -0.5618 0.10086 -0.56203 0.08507 -0.56342 C 0.0585 -0.56296 0.03177 -0.56296 0.0052 -0.5618 C -0.004 -0.56134 -0.02205 -0.55856 -0.02205 -0.55856 C -0.02882 -0.55555 -0.03559 -0.5537 -0.04237 -0.55069 C -0.04931 -0.54421 -0.04184 -0.55023 -0.0507 -0.54583 C -0.06164 -0.54027 -0.07101 -0.5324 -0.08282 -0.53009 C -0.08768 -0.52129 -0.09549 -0.51805 -0.10191 -0.51087 C -0.1165 -0.49444 -0.10539 -0.50069 -0.11858 -0.49513 C -0.12379 -0.48402 -0.11684 -0.49745 -0.12813 -0.48402 C -0.13264 -0.4787 -0.13577 -0.47037 -0.13993 -0.46481 C -0.14237 -0.46157 -0.14566 -0.45995 -0.14827 -0.45694 C -0.15434 -0.45 -0.15191 -0.44861 -0.16025 -0.44421 C -0.16302 -0.43865 -0.16563 -0.43842 -0.1698 -0.43472 C -0.17275 -0.428 -0.17379 -0.42291 -0.17917 -0.42037 C -0.18646 -0.41087 -0.19219 -0.3993 -0.2007 -0.39189 C -0.20417 -0.38495 -0.21198 -0.378 -0.21737 -0.37291 C -0.22396 -0.35949 -0.23316 -0.3493 -0.2448 -0.34421 C -0.24601 -0.34259 -0.24705 -0.34097 -0.24827 -0.33958 C -0.25052 -0.33726 -0.25539 -0.3331 -0.25539 -0.3331 C -0.25921 -0.32592 -0.26407 -0.32245 -0.2698 -0.31898 C -0.27101 -0.31736 -0.27205 -0.3155 -0.27327 -0.31412 C -0.27431 -0.31296 -0.27587 -0.31226 -0.27691 -0.31087 C -0.2783 -0.30902 -0.27882 -0.30625 -0.28039 -0.30462 C -0.28438 -0.30023 -0.28941 -0.29745 -0.29358 -0.29351 C -0.3033 -0.28425 -0.29323 -0.28842 -0.30313 -0.28564 C -0.30434 -0.28449 -0.30573 -0.28379 -0.3066 -0.2824 C -0.30747 -0.28101 -0.30695 -0.2787 -0.30782 -0.27754 C -0.30868 -0.27638 -0.31042 -0.27685 -0.31146 -0.27592 C -0.31389 -0.27407 -0.31615 -0.27175 -0.31858 -0.26967 C -0.33334 -0.25671 -0.32223 -0.27106 -0.32691 -0.26481 " pathEditMode="relative" ptsTypes="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10139 C -0.00521 0.0824 -0.00642 0.05949 -0.01476 0.04259 C -0.01597 0.03495 -0.01753 0.03009 -0.02066 0.02361 C -0.02361 0.00856 -0.02153 0.01481 -0.02552 0.00463 C -0.03246 -0.03195 -0.03611 -0.07269 -0.04931 -0.10648 C -0.04965 -0.11181 -0.05 -0.11713 -0.05052 -0.12246 C -0.05104 -0.12732 -0.05278 -0.13681 -0.05278 -0.13681 C -0.05347 -0.16181 -0.05295 -0.18704 -0.05764 -0.21135 C -0.05851 -0.22709 -0.05972 -0.24098 -0.06354 -0.25579 C -0.0651 -0.26158 -0.06632 -0.2669 -0.07187 -0.2669 " pathEditMode="relative" ptsTypes="fffffffff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753225" y="4364038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pic>
        <p:nvPicPr>
          <p:cNvPr id="23555" name="Obrázek 18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38" y="496888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Obrázek 23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676275"/>
            <a:ext cx="792163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Obrázek 24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238" y="1392238"/>
            <a:ext cx="792162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Obrázek 25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63" y="307975"/>
            <a:ext cx="792162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Obrázek 26" descr="1.p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25" y="1385888"/>
            <a:ext cx="7937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Obrázek 27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3498056" y="308769"/>
            <a:ext cx="112871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1" name="Obrázek 28" descr="1.pn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2456656" y="746919"/>
            <a:ext cx="112871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Obrázek 29" descr="1.png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1966119" y="308769"/>
            <a:ext cx="112871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Obrázek 30" descr="1.pn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501615">
            <a:off x="924719" y="588169"/>
            <a:ext cx="1128713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4" name="TextovéPole 31"/>
          <p:cNvSpPr txBox="1">
            <a:spLocks noChangeArrowheads="1"/>
          </p:cNvSpPr>
          <p:nvPr/>
        </p:nvSpPr>
        <p:spPr bwMode="auto">
          <a:xfrm>
            <a:off x="5688013" y="43688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23565" name="TextovéPole 32"/>
          <p:cNvSpPr txBox="1">
            <a:spLocks noChangeArrowheads="1"/>
          </p:cNvSpPr>
          <p:nvPr/>
        </p:nvSpPr>
        <p:spPr bwMode="auto">
          <a:xfrm>
            <a:off x="4656138" y="43688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3566" name="TextovéPole 33"/>
          <p:cNvSpPr txBox="1">
            <a:spLocks noChangeArrowheads="1"/>
          </p:cNvSpPr>
          <p:nvPr/>
        </p:nvSpPr>
        <p:spPr bwMode="auto">
          <a:xfrm>
            <a:off x="3595688" y="43656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740650" y="4364038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sp>
        <p:nvSpPr>
          <p:cNvPr id="23568" name="Obdélník 1"/>
          <p:cNvSpPr>
            <a:spLocks noChangeArrowheads="1"/>
          </p:cNvSpPr>
          <p:nvPr/>
        </p:nvSpPr>
        <p:spPr bwMode="auto">
          <a:xfrm>
            <a:off x="323850" y="212725"/>
            <a:ext cx="1993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/>
              <a:t>Přiřaď správná čísla</a:t>
            </a:r>
          </a:p>
        </p:txBody>
      </p:sp>
    </p:spTree>
    <p:extLst>
      <p:ext uri="{BB962C8B-B14F-4D97-AF65-F5344CB8AC3E}">
        <p14:creationId xmlns:p14="http://schemas.microsoft.com/office/powerpoint/2010/main" val="36911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0.09722 C 0.00434 0.05833 0.00278 -0.0169 0.00816 -0.05995 C 0.00851 -0.09444 0.00365 -0.17616 0.01528 -0.22014 C 0.01511 -0.22639 0.01736 -0.25972 0.00816 -0.26782 C 0.00243 -0.27292 -0.00295 -0.27662 -0.0085 -0.28218 C -0.01163 -0.28518 -0.01927 -0.28681 -0.01927 -0.28681 C -0.02673 -0.29375 -0.04114 -0.29444 -0.05017 -0.29468 C -0.08906 -0.2956 -0.12795 -0.29583 -0.16684 -0.2963 C -0.20555 -0.29745 -0.24375 -0.29977 -0.28229 -0.30278 C -0.30278 -0.30833 -0.32344 -0.30856 -0.34427 -0.31065 C -0.36962 -0.31944 -0.39791 -0.31551 -0.42396 -0.31551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9722 C 0.00469 0.08032 0.00191 0.0919 0.0026 0.05278 C 0.00382 -0.01944 -0.00174 -0.10162 0.00729 -0.17245 C 0.00798 -0.19745 0.00798 -0.22014 0.01198 -0.24398 C 0.01337 -0.26875 0.01562 -0.29213 0.01562 -0.3169 " pathEditMode="relative" ptsTypes="ffff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8" grpId="0"/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308850" y="2708275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700338" y="38608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7513638" y="50133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940425" y="4868863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716463" y="3173413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41350" y="1916113"/>
            <a:ext cx="7775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4" name="TextovéPole 3"/>
          <p:cNvSpPr txBox="1">
            <a:spLocks noChangeArrowheads="1"/>
          </p:cNvSpPr>
          <p:nvPr/>
        </p:nvSpPr>
        <p:spPr bwMode="auto">
          <a:xfrm>
            <a:off x="641350" y="333375"/>
            <a:ext cx="26289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Seřaď čísla od nejmenšího</a:t>
            </a: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313" y="2420938"/>
            <a:ext cx="1738312" cy="173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064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25 -0.01458 -0.00017 -0.0287 0.00122 -0.04305 C 0.00365 -0.10116 0.00087 -0.15833 -0.00225 -0.21597 C -0.00347 -0.23356 -0.00416 -0.2581 -0.00833 -0.27477 C -0.00937 -0.28426 -0.01007 -0.28958 -0.01059 -0.3 C -0.01232 -0.33518 -0.01423 -0.37037 -0.02013 -0.40486 C -0.0217 -0.41366 -0.02257 -0.42847 -0.02604 -0.43657 C -0.03159 -0.45 -0.0368 -0.45255 -0.04513 -0.46204 C -0.04757 -0.46481 -0.04843 -0.46921 -0.05104 -0.47153 C -0.05451 -0.47454 -0.06111 -0.47616 -0.06545 -0.47778 C -0.09479 -0.50509 -0.10711 -0.49722 -0.15 -0.49861 C -0.24722 -0.4963 -0.34652 -0.48287 -0.4427 -0.50486 C -0.45798 -0.50833 -0.47309 -0.51574 -0.48802 -0.52083 C -0.49288 -0.52477 -0.49826 -0.52708 -0.50347 -0.53032 C -0.50746 -0.53287 -0.51007 -0.53634 -0.51423 -0.53819 C -0.52066 -0.54421 -0.52517 -0.55023 -0.52968 -0.5588 C -0.53107 -0.56412 -0.53316 -0.56782 -0.53437 -0.57315 C -0.53333 -0.62245 -0.53333 -0.60486 -0.53333 -0.62546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2222E-6 C -0.05712 0.00972 -0.11493 0.00926 -0.17257 0.01111 C -0.21632 0.00996 -0.25382 0.00741 -0.29757 0.00625 C -0.32257 0.0007 -0.34965 -0.00301 -0.375 -0.00486 C -0.38576 -0.00972 -0.39739 -0.01273 -0.40833 -0.01597 C -0.4158 -0.01828 -0.42257 -0.02245 -0.42986 -0.02546 C -0.44132 -0.03009 -0.45486 -0.03171 -0.46666 -0.03333 C -0.47465 -0.03773 -0.48316 -0.04051 -0.49166 -0.04282 C -0.50295 -0.05046 -0.51562 -0.05278 -0.52743 -0.05879 C -0.53993 -0.06528 -0.55087 -0.07361 -0.56423 -0.07615 C -0.57378 -0.08125 -0.596 -0.09305 -0.60121 -0.1 C -0.6066 -0.10717 -0.61423 -0.11273 -0.62153 -0.11597 C -0.62656 -0.12268 -0.63368 -0.13194 -0.64045 -0.13495 C -0.64809 -0.14514 -0.6566 -0.15532 -0.66319 -0.16666 C -0.66354 -0.16828 -0.66371 -0.1699 -0.66423 -0.17153 C -0.66493 -0.17315 -0.66632 -0.1743 -0.66666 -0.17615 C -0.66805 -0.18194 -0.66771 -0.18796 -0.6691 -0.19375 C -0.66979 -0.19699 -0.67153 -0.20324 -0.67153 -0.20324 C -0.67291 -0.22546 -0.67448 -0.25 -0.66198 -0.26666 C -0.65885 -0.27893 -0.64653 -0.28703 -0.63819 -0.29213 C -0.63594 -0.29352 -0.63333 -0.29421 -0.6309 -0.29537 C -0.62969 -0.29583 -0.62743 -0.29676 -0.62743 -0.29676 C -0.62031 -0.30324 -0.60972 -0.30254 -0.60121 -0.30486 C -0.55156 -0.3037 -0.51007 -0.29953 -0.46198 -0.29213 C -0.4566 -0.28981 -0.45087 -0.28912 -0.44531 -0.28727 C -0.4401 -0.2831 -0.43715 -0.2824 -0.4309 -0.28102 C -0.42361 -0.27778 -0.41962 -0.27592 -0.41198 -0.27453 C -0.40243 -0.26875 -0.39132 -0.26365 -0.3809 -0.26203 C -0.37291 -0.26088 -0.35712 -0.25879 -0.35712 -0.25879 C -0.32482 -0.25972 -0.30173 -0.25926 -0.27257 -0.26504 C -0.25642 -0.27268 -0.23715 -0.27361 -0.22031 -0.27615 C -0.21059 -0.28055 -0.22205 -0.27592 -0.20017 -0.2794 C -0.19201 -0.28078 -0.1809 -0.28426 -0.17378 -0.29051 C -0.17031 -0.29815 -0.1651 -0.3 -0.16094 -0.30787 C -0.15903 -0.31157 -0.15729 -0.31574 -0.15486 -0.31898 C -0.14913 -0.32662 -0.15225 -0.32176 -0.14653 -0.33333 C -0.14566 -0.33495 -0.1441 -0.33819 -0.1441 -0.33819 C -0.14271 -0.34514 -0.1408 -0.35185 -0.13923 -0.35879 C -0.13854 -0.36203 -0.13767 -0.36504 -0.13698 -0.36828 C -0.13663 -0.3699 -0.13576 -0.37315 -0.13576 -0.37315 C -0.13646 -0.39583 -0.1316 -0.4324 -0.15364 -0.43981 C -0.15903 -0.4449 -0.1658 -0.44884 -0.1717 -0.45231 C -0.17378 -0.4537 -0.17882 -0.45555 -0.17882 -0.45555 C -0.22396 -0.50069 -0.30087 -0.48194 -0.34653 -0.48264 C -0.37066 -0.48426 -0.39496 -0.48565 -0.4191 -0.48727 C -0.42448 -0.48981 -0.43021 -0.49028 -0.43576 -0.49213 C -0.44705 -0.49606 -0.43055 -0.49097 -0.44288 -0.49676 C -0.44705 -0.49884 -0.45191 -0.49884 -0.4559 -0.50162 C -0.46319 -0.50694 -0.46944 -0.51088 -0.47743 -0.51435 C -0.48403 -0.51736 -0.48021 -0.51736 -0.48576 -0.5206 C -0.49149 -0.52384 -0.49774 -0.52615 -0.50364 -0.5287 C -0.50607 -0.52986 -0.50833 -0.53217 -0.51076 -0.53333 C -0.51337 -0.54375 -0.50989 -0.53379 -0.51545 -0.53981 C -0.51649 -0.54097 -0.51684 -0.54328 -0.51788 -0.54444 C -0.51996 -0.54699 -0.525 -0.55092 -0.525 -0.55092 C -0.53003 -0.56088 -0.53212 -0.57129 -0.53698 -0.58102 C -0.53663 -0.58958 -0.53646 -0.59791 -0.53576 -0.60648 C -0.53472 -0.61852 -0.52743 -0.63055 -0.52743 -0.64282 " pathEditMode="relative" ptsTypes="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511 -0.00255 0.03021 -0.00579 0.04531 -0.00787 C 0.05156 -0.01088 0.05764 -0.01158 0.06424 -0.01274 C 0.08299 -0.02107 0.10191 -0.02848 0.12153 -0.03172 C 0.13108 -0.03612 0.14063 -0.04005 0.15 -0.04445 C 0.15538 -0.047 0.16111 -0.0463 0.16667 -0.04769 C 0.1783 -0.05093 0.18976 -0.05487 0.20122 -0.0588 C 0.20764 -0.06112 0.2132 -0.06482 0.2191 -0.06829 C 0.22518 -0.072 0.23212 -0.07269 0.2382 -0.07616 C 0.24306 -0.07894 0.24601 -0.08241 0.25122 -0.08403 C 0.2566 -0.08866 0.26563 -0.09306 0.2691 -0.1 C 0.27222 -0.10649 0.27031 -0.10371 0.275 -0.10787 C 0.27726 -0.11389 0.2783 -0.11968 0.2809 -0.12547 C 0.28125 -0.12755 0.2816 -0.12963 0.28212 -0.13172 C 0.28281 -0.13496 0.28455 -0.14121 0.28455 -0.14121 C 0.28559 -0.14954 0.2875 -0.15695 0.28924 -0.16505 C 0.28802 -0.19885 0.28594 -0.21875 0.26788 -0.24283 C 0.26458 -0.24723 0.26059 -0.25139 0.25833 -0.25718 C 0.25625 -0.2625 0.25816 -0.26158 0.25486 -0.26667 C 0.25261 -0.27014 0.24757 -0.27616 0.24757 -0.27616 C 0.24462 -0.28496 0.24149 -0.2926 0.23577 -0.29838 C 0.23264 -0.31065 0.23715 -0.29514 0.2309 -0.30787 C 0.22604 -0.3176 0.23472 -0.30834 0.22622 -0.31598 C 0.21788 -0.33195 0.2316 -0.30672 0.2191 -0.32547 C 0.21719 -0.32825 0.21424 -0.33496 0.21424 -0.33496 C 0.21389 -0.33658 0.21406 -0.33843 0.2132 -0.33959 C 0.21233 -0.34075 0.21024 -0.33982 0.20955 -0.34121 C 0.2 -0.3588 0.21302 -0.34537 0.20365 -0.35394 C 0.20226 -0.35926 0.19757 -0.36829 0.19757 -0.36829 C 0.19479 -0.38033 0.18837 -0.39028 0.18455 -0.40162 C 0.18351 -0.40463 0.18299 -0.40787 0.18212 -0.41112 C 0.18177 -0.41274 0.1809 -0.41598 0.1809 -0.41598 C 0.18004 -0.42709 0.17969 -0.4382 0.17865 -0.44931 C 0.17778 -0.45764 0.175 -0.46575 0.175 -0.47454 " pathEditMode="relative" ptsTypes="fffffffffffffffffffffffffffffffffA"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C 0.00435 -0.01713 -0.00243 0.0081 0.00365 -0.00949 C 0.00643 -0.01759 0.00799 -0.02662 0.01077 -0.03495 C 0.0125 -0.04005 0.01268 -0.04583 0.01441 -0.0507 C 0.01789 -0.06019 0.02136 -0.07037 0.02275 -0.08102 C 0.02431 -0.09213 0.02466 -0.10208 0.02744 -0.11273 C 0.0283 -0.11597 0.02987 -0.12222 0.02987 -0.12199 C 0.03125 -0.14236 0.03195 -0.16644 0.03698 -0.18565 C 0.03785 -0.20324 0.03907 -0.21296 0.04167 -0.22847 C 0.04202 -0.23426 0.04237 -0.24028 0.04289 -0.24607 C 0.04358 -0.25232 0.04532 -0.26505 0.04532 -0.26482 C 0.04566 -0.29352 0.04584 -0.32222 0.04653 -0.3507 C 0.04688 -0.3662 0.04827 -0.38935 0.03941 -0.40162 C 0.0375 -0.40857 0.03091 -0.41968 0.02622 -0.42384 C 0.01997 -0.43681 0.02848 -0.42153 0.02032 -0.43009 C 0.0132 -0.43773 0.02292 -0.43264 0.01441 -0.4382 C 0.00087 -0.44699 -0.01024 -0.44815 -0.02604 -0.44931 C -0.06302 -0.44745 -0.04965 -0.45255 -0.0677 -0.44445 C -0.0717 -0.44259 -0.07569 -0.44097 -0.07968 -0.43958 C -0.08246 -0.43866 -0.08802 -0.43657 -0.08802 -0.43634 C -0.0927 -0.43241 -0.09809 -0.42917 -0.10347 -0.42708 C -0.10625 -0.42153 -0.10815 -0.41945 -0.11302 -0.41736 C -0.11996 -0.40417 -0.11076 -0.41968 -0.11892 -0.41111 C -0.12152 -0.40833 -0.12604 -0.40162 -0.12604 -0.40139 C -0.13038 -0.38449 -0.12361 -0.40972 -0.12968 -0.39213 C -0.13315 -0.38171 -0.13489 -0.36227 -0.13923 -0.35394 C -0.14253 -0.34769 -0.14097 -0.35093 -0.14392 -0.34445 C -0.14565 -0.32269 -0.14513 -0.3338 -0.14513 -0.31111 " pathEditMode="relative" rAng="0" ptsTypes="fffffffffffffffffffffffffff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78" y="-2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0.0081 C 0.00625 0.00324 0.00746 -0.00463 0.01163 -0.00972 C 0.01371 -0.01227 0.01649 -0.01412 0.01892 -0.0162 C 0.02014 -0.01736 0.02257 -0.01945 0.02257 -0.01921 C 0.02691 -0.02824 0.02986 -0.02477 0.03576 -0.02917 C 0.04826 -0.03866 0.03871 -0.0338 0.0467 -0.0375 C 0.05104 -0.04306 0.05538 -0.04792 0.06111 -0.05023 C 0.06337 -0.05232 0.06632 -0.05278 0.06858 -0.05532 C 0.07587 -0.0632 0.06545 -0.0581 0.07448 -0.06157 C 0.0783 -0.06528 0.08212 -0.06782 0.08646 -0.06991 C 0.09288 -0.07616 0.1 -0.08426 0.10712 -0.08935 C 0.11267 -0.1007 0.1059 -0.08958 0.11302 -0.09583 C 0.11753 -0.09977 0.11996 -0.1037 0.12517 -0.10718 C 0.1342 -0.11968 0.12292 -0.10532 0.13368 -0.11366 C 0.14653 -0.12338 0.12882 -0.11458 0.1408 -0.12014 C 0.14705 -0.12847 0.14305 -0.12361 0.15295 -0.1331 C 0.15851 -0.13843 0.1618 -0.14607 0.16736 -0.15116 C 0.16996 -0.16157 0.17604 -0.16574 0.18177 -0.17384 C 0.18594 -0.17963 0.18993 -0.18588 0.19392 -0.19167 C 0.1967 -0.19537 0.20139 -0.19815 0.20469 -0.20139 C 0.20937 -0.21088 0.21354 -0.22269 0.22049 -0.22894 C 0.22448 -0.23727 0.23368 -0.25139 0.23976 -0.25648 C 0.2441 -0.26505 0.24809 -0.2787 0.25434 -0.28426 C 0.2566 -0.29445 0.2533 -0.28449 0.25903 -0.29051 C 0.26024 -0.29167 0.26076 -0.29398 0.26146 -0.2956 C 0.26198 -0.29699 0.2618 -0.29907 0.26267 -0.30023 C 0.26493 -0.30324 0.26996 -0.30695 0.26996 -0.30671 C 0.27205 -0.31505 0.27274 -0.31991 0.27847 -0.32477 C 0.28108 -0.33565 0.2776 -0.32431 0.28316 -0.33287 C 0.29115 -0.34514 0.28437 -0.34097 0.29167 -0.34445 C 0.29323 -0.34769 0.2941 -0.35185 0.29653 -0.35417 C 0.29896 -0.35625 0.30365 -0.36042 0.30365 -0.36019 C 0.3066 -0.36644 0.30851 -0.36806 0.31337 -0.37014 C 0.31441 -0.37523 0.31701 -0.38472 0.31701 -0.38449 " pathEditMode="relative" rAng="0" ptsTypes="fffffffffffffffffffffffffffffffffA">
                                      <p:cBhvr>
                                        <p:cTn id="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99" y="-1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2" grpId="0"/>
      <p:bldP spid="33" grpId="0"/>
      <p:bldP spid="34" grpId="0"/>
      <p:bldP spid="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95963" y="595313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25603" name="TextovéPole 31"/>
          <p:cNvSpPr txBox="1">
            <a:spLocks noChangeArrowheads="1"/>
          </p:cNvSpPr>
          <p:nvPr/>
        </p:nvSpPr>
        <p:spPr bwMode="auto">
          <a:xfrm>
            <a:off x="4310063" y="6096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916238" y="61118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5605" name="TextovéPole 33"/>
          <p:cNvSpPr txBox="1">
            <a:spLocks noChangeArrowheads="1"/>
          </p:cNvSpPr>
          <p:nvPr/>
        </p:nvSpPr>
        <p:spPr bwMode="auto">
          <a:xfrm>
            <a:off x="1619250" y="5937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25606" name="TextovéPole 34"/>
          <p:cNvSpPr txBox="1">
            <a:spLocks noChangeArrowheads="1"/>
          </p:cNvSpPr>
          <p:nvPr/>
        </p:nvSpPr>
        <p:spPr bwMode="auto">
          <a:xfrm>
            <a:off x="7308850" y="584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41350" y="1916113"/>
            <a:ext cx="7775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08" name="TextovéPole 3"/>
          <p:cNvSpPr txBox="1">
            <a:spLocks noChangeArrowheads="1"/>
          </p:cNvSpPr>
          <p:nvPr/>
        </p:nvSpPr>
        <p:spPr bwMode="auto">
          <a:xfrm>
            <a:off x="641350" y="333375"/>
            <a:ext cx="2070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Doplň chybějící čísla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392363"/>
            <a:ext cx="1738312" cy="173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17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17"/>
          <p:cNvSpPr txBox="1">
            <a:spLocks noChangeArrowheads="1"/>
          </p:cNvSpPr>
          <p:nvPr/>
        </p:nvSpPr>
        <p:spPr bwMode="auto">
          <a:xfrm>
            <a:off x="5795963" y="595313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310063" y="609600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26628" name="TextovéPole 32"/>
          <p:cNvSpPr txBox="1">
            <a:spLocks noChangeArrowheads="1"/>
          </p:cNvSpPr>
          <p:nvPr/>
        </p:nvSpPr>
        <p:spPr bwMode="auto">
          <a:xfrm>
            <a:off x="2916238" y="61118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6629" name="TextovéPole 33"/>
          <p:cNvSpPr txBox="1">
            <a:spLocks noChangeArrowheads="1"/>
          </p:cNvSpPr>
          <p:nvPr/>
        </p:nvSpPr>
        <p:spPr bwMode="auto">
          <a:xfrm>
            <a:off x="1619250" y="5937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308850" y="584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41350" y="1916113"/>
            <a:ext cx="7775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2" name="TextovéPole 3"/>
          <p:cNvSpPr txBox="1">
            <a:spLocks noChangeArrowheads="1"/>
          </p:cNvSpPr>
          <p:nvPr/>
        </p:nvSpPr>
        <p:spPr bwMode="auto">
          <a:xfrm>
            <a:off x="641350" y="333375"/>
            <a:ext cx="2070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Doplň chybějící čísla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325" y="2366963"/>
            <a:ext cx="1738313" cy="173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589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684588" y="3632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435600" y="410527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27652" name="TextovéPole 32"/>
          <p:cNvSpPr txBox="1">
            <a:spLocks noChangeArrowheads="1"/>
          </p:cNvSpPr>
          <p:nvPr/>
        </p:nvSpPr>
        <p:spPr bwMode="auto">
          <a:xfrm>
            <a:off x="2916238" y="611188"/>
            <a:ext cx="84455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2</a:t>
            </a:r>
          </a:p>
        </p:txBody>
      </p:sp>
      <p:sp>
        <p:nvSpPr>
          <p:cNvPr id="27653" name="TextovéPole 33"/>
          <p:cNvSpPr txBox="1">
            <a:spLocks noChangeArrowheads="1"/>
          </p:cNvSpPr>
          <p:nvPr/>
        </p:nvSpPr>
        <p:spPr bwMode="auto">
          <a:xfrm>
            <a:off x="1619250" y="593725"/>
            <a:ext cx="844550" cy="132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27654" name="TextovéPole 34"/>
          <p:cNvSpPr txBox="1">
            <a:spLocks noChangeArrowheads="1"/>
          </p:cNvSpPr>
          <p:nvPr/>
        </p:nvSpPr>
        <p:spPr bwMode="auto">
          <a:xfrm>
            <a:off x="7308850" y="584200"/>
            <a:ext cx="8445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0" b="1">
                <a:solidFill>
                  <a:schemeClr val="accent2"/>
                </a:solidFill>
              </a:rPr>
              <a:t>5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41350" y="1916113"/>
            <a:ext cx="77755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6" name="TextovéPole 3"/>
          <p:cNvSpPr txBox="1">
            <a:spLocks noChangeArrowheads="1"/>
          </p:cNvSpPr>
          <p:nvPr/>
        </p:nvSpPr>
        <p:spPr bwMode="auto">
          <a:xfrm>
            <a:off x="641350" y="333375"/>
            <a:ext cx="2070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Doplň chybějící čísla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325" y="2366963"/>
            <a:ext cx="1738313" cy="173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474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C 0.00711 0.00324 0.00052 -0.00092 0.00711 0.00787 C 0.01388 0.0169 0.01406 0.01181 0.02031 0.02385 C 0.02361 0.03033 0.0243 0.03287 0.02986 0.03635 C 0.0335 0.04422 0.03958 0.04815 0.04531 0.05394 C 0.05034 0.05903 0.05625 0.06227 0.06076 0.06829 C 0.06875 0.07894 0.07986 0.08866 0.09045 0.09352 C 0.09826 0.10648 0.10382 0.1051 0.11441 0.11273 C 0.13194 0.12547 0.15295 0.13912 0.17274 0.14445 C 0.19218 0.14398 0.21163 0.14375 0.23107 0.14283 C 0.23628 0.1426 0.24114 0.13542 0.24531 0.13172 C 0.26007 0.11829 0.27552 0.09607 0.28333 0.07454 C 0.2868 0.04815 0.28159 0.08125 0.28819 0.05718 C 0.28941 0.05255 0.28941 0.04746 0.29045 0.04283 C 0.29201 -0.00694 0.29895 -0.06412 0.28941 -0.11111 C 0.28611 -0.12708 0.2842 -0.14861 0.27621 -0.16203 C 0.2743 -0.16528 0.2717 -0.16782 0.26909 -0.1699 C 0.26684 -0.17153 0.26198 -0.17315 0.26198 -0.17291 C 0.25781 -0.17708 0.25329 -0.18125 0.24878 -0.18426 C 0.24409 -0.1875 0.24618 -0.18403 0.24166 -0.18889 C 0.23316 -0.19838 0.21701 -0.21065 0.20607 -0.21435 C 0.19583 -0.22477 0.1842 -0.23217 0.17274 -0.23981 C 0.16267 -0.24653 0.15347 -0.25393 0.14288 -0.25879 C 0.13402 -0.2669 0.12343 -0.26898 0.11441 -0.27615 C 0.10746 -0.28171 0.10312 -0.28495 0.09531 -0.28727 C 0.0934 -0.28889 0.09166 -0.2912 0.08941 -0.29213 C 0.08559 -0.29398 0.07743 -0.29537 0.07743 -0.29514 C 0.07413 -0.29815 0.07135 -0.30231 0.06788 -0.30486 C 0.06388 -0.30787 0.05364 -0.31018 0.05 -0.31111 C 0.04722 -0.31273 0.04461 -0.31458 0.04166 -0.31597 C 0.03854 -0.31736 0.03524 -0.31759 0.03211 -0.31921 C 0.02882 -0.32083 0.02586 -0.32315 0.02274 -0.32546 C 0.02013 -0.32731 0.01805 -0.33009 0.01545 -0.33171 C 0.00503 -0.33773 -0.00816 -0.3419 -0.01893 -0.34606 C -0.03108 -0.35069 -0.03073 -0.35463 -0.03924 -0.36041 C -0.05417 -0.3706 -0.06719 -0.38541 -0.08212 -0.39537 C -0.0849 -0.40069 -0.0882 -0.40347 -0.09167 -0.4081 C -0.09306 -0.41342 -0.09393 -0.41759 -0.09636 -0.42222 C -0.09671 -0.42708 -0.09705 -0.43171 -0.09757 -0.43657 C -0.09775 -0.43865 -0.09862 -0.44074 -0.09879 -0.44282 C -0.09983 -0.45139 -0.10122 -0.46828 -0.10122 -0.46805 C -0.10261 -0.54699 -0.10348 -0.54074 -0.10348 -0.51435 " pathEditMode="relative" rAng="0" ptsTypes="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74" y="-2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0.02685 C -0.02569 0.02893 -0.04132 0.03356 -0.05816 0.03541 C -0.12587 0.03356 -0.10416 0.03403 -0.13923 0.02847 C -0.14739 0.02384 -0.15469 0.02176 -0.16319 0.0199 C -0.1717 0.0118 -0.16128 0.0206 -0.17864 0.01319 C -0.18003 0.01273 -0.1809 0.01088 -0.18229 0.00972 C -0.18785 0.00578 -0.19462 0.00555 -0.20035 0.00139 C -0.21024 -0.00602 -0.21927 -0.01597 -0.23003 -0.0206 C -0.23559 -0.02593 -0.23889 -0.02963 -0.24548 -0.03241 C -0.25104 -0.03773 -0.25712 -0.04236 -0.26232 -0.04792 C -0.26996 -0.05579 -0.26198 -0.05116 -0.26962 -0.05486 C -0.27135 -0.0632 -0.27587 -0.06065 -0.28142 -0.06482 C -0.28455 -0.07778 -0.28229 -0.07199 -0.28732 -0.08172 C -0.28767 -0.08357 -0.28785 -0.08542 -0.28854 -0.08704 C -0.28941 -0.08889 -0.29149 -0.08959 -0.29219 -0.0919 C -0.29357 -0.09607 -0.29375 -0.10116 -0.29462 -0.10556 C -0.29496 -0.10718 -0.29566 -0.11065 -0.29566 -0.11042 C -0.29531 -0.12269 -0.29548 -0.13449 -0.29462 -0.1463 C -0.29305 -0.16713 -0.27448 -0.19097 -0.26232 -0.19885 C -0.25625 -0.20787 -0.24878 -0.20903 -0.2408 -0.21412 C -0.23524 -0.21783 -0.23003 -0.22199 -0.22413 -0.22431 C -0.20573 -0.2419 -0.18229 -0.24491 -0.16094 -0.2463 C -0.05989 -0.26459 0.09358 -0.2544 0.16511 -0.2551 C 0.17518 -0.25672 0.18924 -0.2588 0.1974 -0.26852 C 0.20417 -0.27662 0.19827 -0.27037 0.20347 -0.27871 C 0.21528 -0.29722 0.20747 -0.28195 0.2132 -0.29375 C 0.21459 -0.29977 0.21528 -0.30394 0.21771 -0.30926 C 0.2217 -0.33496 0.21875 -0.36621 0.22986 -0.38889 C 0.23386 -0.40602 0.23559 -0.42269 0.24653 -0.4331 C 0.24688 -0.43496 0.24688 -0.43681 0.24775 -0.4382 C 0.24861 -0.43935 0.25052 -0.43843 0.25122 -0.43982 C 0.25261 -0.44283 0.25191 -0.44746 0.25365 -0.45 C 0.254 -0.45047 0.25434 -0.45116 0.25504 -0.45162 " pathEditMode="relative" rAng="0" ptsTypes="ffffffffffffffffffffffffffffffff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" y="-2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2"/>
          <p:cNvSpPr>
            <a:spLocks noGrp="1"/>
          </p:cNvSpPr>
          <p:nvPr>
            <p:ph type="title" idx="4294967295"/>
          </p:nvPr>
        </p:nvSpPr>
        <p:spPr>
          <a:xfrm>
            <a:off x="395288" y="549275"/>
            <a:ext cx="7993062" cy="1150938"/>
          </a:xfrm>
        </p:spPr>
        <p:txBody>
          <a:bodyPr/>
          <a:lstStyle/>
          <a:p>
            <a:pPr algn="l" eaLnBrk="1" hangingPunct="1"/>
            <a:r>
              <a:rPr lang="cs-CZ" sz="1600" smtClean="0"/>
              <a:t>Použité obrázky :</a:t>
            </a:r>
            <a:br>
              <a:rPr lang="cs-CZ" sz="1600" smtClean="0"/>
            </a:br>
            <a:r>
              <a:rPr lang="cs-CZ" sz="1600" smtClean="0"/>
              <a:t>http://www.clker.com/clipart</a:t>
            </a:r>
            <a:r>
              <a:rPr lang="cs-CZ" sz="900" smtClean="0"/>
              <a:t/>
            </a:r>
            <a:br>
              <a:rPr lang="cs-CZ" sz="900" smtClean="0"/>
            </a:br>
            <a:endParaRPr lang="cs-CZ" sz="900" smtClean="0"/>
          </a:p>
        </p:txBody>
      </p:sp>
    </p:spTree>
    <p:extLst>
      <p:ext uri="{BB962C8B-B14F-4D97-AF65-F5344CB8AC3E}">
        <p14:creationId xmlns:p14="http://schemas.microsoft.com/office/powerpoint/2010/main" val="423008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143</Words>
  <Application>Microsoft Office PowerPoint</Application>
  <PresentationFormat>Předvádění na obrazovce (4:3)</PresentationFormat>
  <Paragraphs>85</Paragraphs>
  <Slides>17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 POČÍTÁNÍ  DO  5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POČÍTÁNÍ  DO  5   </dc:title>
  <dc:creator>OEM</dc:creator>
  <cp:lastModifiedBy>OEM</cp:lastModifiedBy>
  <cp:revision>6</cp:revision>
  <dcterms:created xsi:type="dcterms:W3CDTF">2011-08-17T13:27:44Z</dcterms:created>
  <dcterms:modified xsi:type="dcterms:W3CDTF">2012-07-24T14:27:42Z</dcterms:modified>
</cp:coreProperties>
</file>