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8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6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959717-2150-4C64-B1E7-1085673C88D1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DCFC91-CFCD-4AC2-8FCA-3DCD715ED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034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DCFC91-CFCD-4AC2-8FCA-3DCD715ED22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642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DCFC91-CFCD-4AC2-8FCA-3DCD715ED22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642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DCFC91-CFCD-4AC2-8FCA-3DCD715ED22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642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DCFC91-CFCD-4AC2-8FCA-3DCD715ED22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642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DCFC91-CFCD-4AC2-8FCA-3DCD715ED22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642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DCFC91-CFCD-4AC2-8FCA-3DCD715ED22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642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DCFC91-CFCD-4AC2-8FCA-3DCD715ED22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642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DCFC91-CFCD-4AC2-8FCA-3DCD715ED22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642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http://www.gify.nou.cz/z_byk.htm , 26.11.2011</a:t>
            </a:r>
          </a:p>
          <a:p>
            <a:r>
              <a:rPr lang="cs-CZ" dirty="0" smtClean="0"/>
              <a:t>http://www.gify.nou.cz/z_krava.htm, 26.11.2011</a:t>
            </a:r>
          </a:p>
          <a:p>
            <a:r>
              <a:rPr lang="cs-CZ" dirty="0" smtClean="0"/>
              <a:t>http://www.azsamolepky.cz/samolepky/zvirata/ , 26.11.2011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DCFC91-CFCD-4AC2-8FCA-3DCD715ED22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64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7525F-704E-46E4-B1D2-96518E605A28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D5AB-2F33-4742-ADE5-4F45C9DDB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173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7525F-704E-46E4-B1D2-96518E605A28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D5AB-2F33-4742-ADE5-4F45C9DDB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09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7525F-704E-46E4-B1D2-96518E605A28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D5AB-2F33-4742-ADE5-4F45C9DDB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800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7525F-704E-46E4-B1D2-96518E605A28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D5AB-2F33-4742-ADE5-4F45C9DDB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621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7525F-704E-46E4-B1D2-96518E605A28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D5AB-2F33-4742-ADE5-4F45C9DDB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91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7525F-704E-46E4-B1D2-96518E605A28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D5AB-2F33-4742-ADE5-4F45C9DDB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17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7525F-704E-46E4-B1D2-96518E605A28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D5AB-2F33-4742-ADE5-4F45C9DDB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706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7525F-704E-46E4-B1D2-96518E605A28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D5AB-2F33-4742-ADE5-4F45C9DDB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124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7525F-704E-46E4-B1D2-96518E605A28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D5AB-2F33-4742-ADE5-4F45C9DDB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59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7525F-704E-46E4-B1D2-96518E605A28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D5AB-2F33-4742-ADE5-4F45C9DDB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77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7525F-704E-46E4-B1D2-96518E605A28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D5AB-2F33-4742-ADE5-4F45C9DDB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345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7525F-704E-46E4-B1D2-96518E605A28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D0D5AB-2F33-4742-ADE5-4F45C9DDB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635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wmf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6385130"/>
              </p:ext>
            </p:extLst>
          </p:nvPr>
        </p:nvGraphicFramePr>
        <p:xfrm>
          <a:off x="1403648" y="1340768"/>
          <a:ext cx="6480720" cy="425548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Mláďata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21.3.2012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Názvy členů nejběžnějších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zvířecích rodin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622922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Materiál je určen pro výklad učiva prvouky </a:t>
            </a:r>
            <a:r>
              <a:rPr lang="cs-CZ" dirty="0" smtClean="0"/>
              <a:t>v 1. </a:t>
            </a:r>
            <a:r>
              <a:rPr lang="cs-CZ" dirty="0" smtClean="0"/>
              <a:t>ročníku. Jeho prostřednictvím </a:t>
            </a:r>
            <a:r>
              <a:rPr lang="cs-CZ" dirty="0" smtClean="0"/>
              <a:t>jsou žákům přiblíženy názvy samců, samic a mláďat nejběžnějších domestikovaných živočichů.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22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Mláďata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Zvířecí rodiny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402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75315" y="565229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ČLOVĚK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1537" y="5301073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ŽENA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22154" y="5316597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MUŽ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15506" y="531008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DÍTĚ</a:t>
            </a:r>
            <a:endParaRPr lang="cs-CZ" sz="2000" b="1" dirty="0"/>
          </a:p>
        </p:txBody>
      </p:sp>
      <p:pic>
        <p:nvPicPr>
          <p:cNvPr id="1026" name="Picture 2" descr="C:\Users\Admin\AppData\Local\Microsoft\Windows\Temporary Internet Files\Content.IE5\AM1I8PN9\MC9004405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85010"/>
            <a:ext cx="2075723" cy="2108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K0O7W0UI\MC900440542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238" y="1916832"/>
            <a:ext cx="1621458" cy="2738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UC8HTRPW\MP90041206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4059" y="2501798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540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88009" y="565229"/>
            <a:ext cx="40449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KUR DOMÁCÍ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1537" y="5301073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SLEPICE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22154" y="5316597"/>
            <a:ext cx="11159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KOHOUT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15506" y="531008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KUŘE</a:t>
            </a:r>
            <a:endParaRPr lang="cs-CZ" sz="2000" b="1" dirty="0"/>
          </a:p>
        </p:txBody>
      </p:sp>
      <p:pic>
        <p:nvPicPr>
          <p:cNvPr id="2052" name="Picture 4" descr="C:\Users\Admin\AppData\Local\Microsoft\Windows\Temporary Internet Files\Content.IE5\8D0HH1OP\MC900197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48647"/>
            <a:ext cx="2266384" cy="215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MGI1UWGT\MC9002004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971" y="2557576"/>
            <a:ext cx="2497394" cy="2383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AppData\Local\Microsoft\Windows\Temporary Internet Files\Content.IE5\UC8HTRPW\MC90043637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236" y="3157424"/>
            <a:ext cx="1462660" cy="1462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462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0155" y="565228"/>
            <a:ext cx="46802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TUR DOMÁCÍ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3971" y="5281791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KRÁVA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22154" y="5316597"/>
            <a:ext cx="5942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BÝK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31707" y="5281791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TELE</a:t>
            </a:r>
            <a:endParaRPr lang="cs-CZ" sz="2000" b="1" dirty="0"/>
          </a:p>
        </p:txBody>
      </p:sp>
      <p:pic>
        <p:nvPicPr>
          <p:cNvPr id="3079" name="Picture 7" descr="C:\Users\Admin\AppData\Local\Microsoft\Windows\Temporary Internet Files\Content.IE5\OU4284P8\MC900287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40320"/>
            <a:ext cx="2628523" cy="2117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Admin\AppData\Local\Microsoft\Windows\Temporary Internet Files\Content.IE5\K0O7W0UI\MC9003826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6524" y="1783533"/>
            <a:ext cx="3027512" cy="3230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Admin\AppData\Local\Microsoft\Windows\Temporary Internet Files\Content.IE5\2SO1PUA1\MP900262276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74" r="25000"/>
          <a:stretch/>
        </p:blipFill>
        <p:spPr bwMode="auto">
          <a:xfrm>
            <a:off x="6804248" y="2221992"/>
            <a:ext cx="1709057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581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0155" y="565228"/>
            <a:ext cx="46802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OVCE DOMÁCÍ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3971" y="5281791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OVCE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22154" y="5316597"/>
            <a:ext cx="9220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BERAN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31707" y="5281791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JEHNĚ</a:t>
            </a:r>
            <a:endParaRPr lang="cs-CZ" sz="2000" b="1" dirty="0"/>
          </a:p>
        </p:txBody>
      </p:sp>
      <p:pic>
        <p:nvPicPr>
          <p:cNvPr id="4098" name="Picture 2" descr="C:\Users\Admin\AppData\Local\Microsoft\Windows\Temporary Internet Files\Content.IE5\YV7DYQZH\MC9002972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42" y="2262849"/>
            <a:ext cx="2362082" cy="2166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dmin\AppData\Local\Microsoft\Windows\Temporary Internet Files\Content.IE5\N3HVAW7I\MC9003700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045" y="2060849"/>
            <a:ext cx="3194285" cy="247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Admin\AppData\Local\Microsoft\Windows\Temporary Internet Files\Content.IE5\2SO1PUA1\MC9004098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361" y="2425369"/>
            <a:ext cx="18415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7840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0155" y="565228"/>
            <a:ext cx="46802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KŮŇ DOMÁCÍ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3971" y="5281791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KOBYLA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22154" y="5316597"/>
            <a:ext cx="10176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HŘEBEC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31707" y="5281791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HŘÍBĚ</a:t>
            </a:r>
            <a:endParaRPr lang="cs-CZ" sz="2000" b="1" dirty="0"/>
          </a:p>
        </p:txBody>
      </p:sp>
      <p:pic>
        <p:nvPicPr>
          <p:cNvPr id="5122" name="Picture 2" descr="C:\Users\Admin\AppData\Local\Microsoft\Windows\Temporary Internet Files\Content.IE5\S7687CZ2\MP90040649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57" r="25119"/>
          <a:stretch/>
        </p:blipFill>
        <p:spPr bwMode="auto">
          <a:xfrm>
            <a:off x="6228184" y="2341649"/>
            <a:ext cx="2855372" cy="2822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Admin\AppData\Local\Microsoft\Windows\Temporary Internet Files\Content.IE5\UC8HTRPW\MP90017866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848" y="1600200"/>
            <a:ext cx="243230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Admin\AppData\Local\Microsoft\Windows\Temporary Internet Files\Content.IE5\F2TH9RZ9\MP900431765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32" t="21054" r="28191" b="27401"/>
          <a:stretch/>
        </p:blipFill>
        <p:spPr bwMode="auto">
          <a:xfrm>
            <a:off x="327162" y="2712284"/>
            <a:ext cx="2659022" cy="1724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1106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0155" y="565228"/>
            <a:ext cx="46802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KACHNA DOMÁCÍ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3971" y="5281791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KAČENA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22154" y="5316597"/>
            <a:ext cx="8837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KAČER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75363" y="5273125"/>
            <a:ext cx="11755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KÁČÁTKO</a:t>
            </a:r>
            <a:endParaRPr lang="cs-CZ" sz="2000" b="1" dirty="0"/>
          </a:p>
        </p:txBody>
      </p:sp>
      <p:pic>
        <p:nvPicPr>
          <p:cNvPr id="6147" name="Picture 3" descr="C:\Users\Admin\AppData\Local\Microsoft\Windows\Temporary Internet Files\Content.IE5\F2TH9RZ9\MP90043183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78" t="17302"/>
          <a:stretch/>
        </p:blipFill>
        <p:spPr bwMode="auto">
          <a:xfrm>
            <a:off x="6691227" y="2780928"/>
            <a:ext cx="1734160" cy="213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Admin\AppData\Local\Microsoft\Windows\Temporary Internet Files\Content.IE5\YNIH6G2N\MC9003323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225661"/>
            <a:ext cx="3629929" cy="2746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Admin\AppData\Local\Microsoft\Windows\Temporary Internet Files\Content.IE5\GFW63OJB\MC9001093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20135"/>
            <a:ext cx="2277454" cy="2045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835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0155" y="565228"/>
            <a:ext cx="46802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KOČKA DOMÁCÍ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3971" y="5281791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KOČKA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22154" y="5316597"/>
            <a:ext cx="11060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KOCOUR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5281791"/>
            <a:ext cx="11755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KOTĚ</a:t>
            </a:r>
            <a:endParaRPr lang="cs-CZ" sz="2000" b="1" dirty="0"/>
          </a:p>
        </p:txBody>
      </p:sp>
      <p:pic>
        <p:nvPicPr>
          <p:cNvPr id="7172" name="Picture 4" descr="C:\Users\Admin\AppData\Local\Microsoft\Windows\Temporary Internet Files\Content.IE5\XDF6EYBF\MP9004020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71" y="184577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Admin\AppData\Local\Microsoft\Windows\Temporary Internet Files\Content.IE5\GFW63OJB\MP9004024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1424" y="1868424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Admin\AppData\Local\Microsoft\Windows\Temporary Internet Files\Content.IE5\00IR9TX9\MP90040701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4577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834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0155" y="565228"/>
            <a:ext cx="46802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PES DOMÁCÍ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3971" y="5281791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FENA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22154" y="5316597"/>
            <a:ext cx="5652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PES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5281791"/>
            <a:ext cx="11755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ŠTĚNĚ</a:t>
            </a:r>
            <a:endParaRPr lang="cs-CZ" sz="2000" b="1" dirty="0"/>
          </a:p>
        </p:txBody>
      </p:sp>
      <p:pic>
        <p:nvPicPr>
          <p:cNvPr id="8196" name="Picture 4" descr="C:\Users\Admin\AppData\Local\Microsoft\Windows\Temporary Internet Files\Content.IE5\XDF6EYBF\MP9004448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786" y="1457714"/>
            <a:ext cx="2530017" cy="331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Admin\AppData\Local\Microsoft\Windows\Temporary Internet Files\Content.IE5\2SO1PUA1\MP900444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35444"/>
            <a:ext cx="2328478" cy="3054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Admin\AppData\Local\Microsoft\Windows\Temporary Internet Files\Content.IE5\UC8HTRPW\MP9004448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0271"/>
            <a:ext cx="2522976" cy="331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9809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0155" y="565228"/>
            <a:ext cx="46802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KRÁLÍK DOMÁCÍ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3971" y="5281791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KRÁLÍK  SAMICE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22154" y="5316597"/>
            <a:ext cx="10021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KRÁLÍK </a:t>
            </a:r>
          </a:p>
          <a:p>
            <a:r>
              <a:rPr lang="cs-CZ" sz="2000" b="1" dirty="0" smtClean="0"/>
              <a:t>SAMEC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5" y="5435679"/>
            <a:ext cx="12190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KRÁLÍČEK</a:t>
            </a:r>
          </a:p>
        </p:txBody>
      </p:sp>
      <p:pic>
        <p:nvPicPr>
          <p:cNvPr id="9219" name="Picture 3" descr="C:\Users\Admin\AppData\Local\Microsoft\Windows\Temporary Internet Files\Content.IE5\XDF6EYBF\MC900332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143" y="2790291"/>
            <a:ext cx="2874536" cy="200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Admin\AppData\Local\Microsoft\Windows\Temporary Internet Files\Content.IE5\YV7DYQZH\MP90043094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00" r="25952"/>
          <a:stretch/>
        </p:blipFill>
        <p:spPr bwMode="auto">
          <a:xfrm>
            <a:off x="7003420" y="2348880"/>
            <a:ext cx="1684784" cy="2542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99842"/>
            <a:ext cx="2615486" cy="2397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7931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162</Words>
  <Application>Microsoft Office PowerPoint</Application>
  <PresentationFormat>Předvádění na obrazovce (4:3)</PresentationFormat>
  <Paragraphs>70</Paragraphs>
  <Slides>13</Slides>
  <Notes>9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Mláďata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Mláďata</dc:title>
  <dc:creator>Admin</dc:creator>
  <cp:lastModifiedBy>Admin</cp:lastModifiedBy>
  <cp:revision>15</cp:revision>
  <dcterms:created xsi:type="dcterms:W3CDTF">2011-11-26T14:33:44Z</dcterms:created>
  <dcterms:modified xsi:type="dcterms:W3CDTF">2012-07-25T13:43:03Z</dcterms:modified>
</cp:coreProperties>
</file>