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4" r:id="rId2"/>
    <p:sldId id="256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>
        <p:scale>
          <a:sx n="61" d="100"/>
          <a:sy n="61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729163D9-2E7E-4C8A-B7F5-C721F40F2627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E15A330A-EABB-49DE-9A3C-8E4C079416A3}" type="parTrans" cxnId="{E831547F-9A1A-4917-94B7-3E7F5E569D10}">
      <dgm:prSet/>
      <dgm:spPr/>
      <dgm:t>
        <a:bodyPr/>
        <a:lstStyle/>
        <a:p>
          <a:endParaRPr lang="cs-CZ"/>
        </a:p>
      </dgm:t>
    </dgm:pt>
    <dgm:pt modelId="{6B5AEDD6-F9A1-421C-955E-5E05B12DBCE5}" type="sibTrans" cxnId="{E831547F-9A1A-4917-94B7-3E7F5E569D10}">
      <dgm:prSet/>
      <dgm:spPr/>
      <dgm:t>
        <a:bodyPr/>
        <a:lstStyle/>
        <a:p>
          <a:endParaRPr lang="cs-CZ"/>
        </a:p>
      </dgm:t>
    </dgm:pt>
    <dgm:pt modelId="{73E375FE-C960-4D32-90C5-AB38896327C6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VZDĚLÁVACÍ OBLAST: Lidé a čas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40A4D258-D958-4011-ABDC-37BA9962A34D}" type="parTrans" cxnId="{9E165BA6-76B3-491C-83F9-D388669201D0}">
      <dgm:prSet/>
      <dgm:spPr/>
      <dgm:t>
        <a:bodyPr/>
        <a:lstStyle/>
        <a:p>
          <a:endParaRPr lang="cs-CZ"/>
        </a:p>
      </dgm:t>
    </dgm:pt>
    <dgm:pt modelId="{E670A403-DF11-4310-8BBF-1676FB1F14C7}" type="sibTrans" cxnId="{9E165BA6-76B3-491C-83F9-D388669201D0}">
      <dgm:prSet/>
      <dgm:spPr/>
      <dgm:t>
        <a:bodyPr/>
        <a:lstStyle/>
        <a:p>
          <a:endParaRPr lang="cs-CZ"/>
        </a:p>
      </dgm:t>
    </dgm:pt>
    <dgm:pt modelId="{F71A9CBA-5F72-484C-96C7-596C6BED8A7C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PRO ROČNÍK: 4.              DATUM: </a:t>
          </a:r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14.4.2012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729180F6-53D9-44AE-8838-CD5196EF22EC}" type="parTrans" cxnId="{8E59F2FD-618C-4E38-92AB-52C33F562924}">
      <dgm:prSet/>
      <dgm:spPr/>
      <dgm:t>
        <a:bodyPr/>
        <a:lstStyle/>
        <a:p>
          <a:endParaRPr lang="cs-CZ"/>
        </a:p>
      </dgm:t>
    </dgm:pt>
    <dgm:pt modelId="{1E5D2587-EED7-4ED7-B60E-9B517367C82E}" type="sibTrans" cxnId="{8E59F2FD-618C-4E38-92AB-52C33F562924}">
      <dgm:prSet/>
      <dgm:spPr/>
      <dgm:t>
        <a:bodyPr/>
        <a:lstStyle/>
        <a:p>
          <a:endParaRPr lang="cs-CZ"/>
        </a:p>
      </dgm:t>
    </dgm:pt>
    <dgm:pt modelId="{ED11EA0E-13C8-4E88-9BD5-8920C7597D8C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MATERIÁLU: VY_32_INOVACE_01_DUMč.18_RUDOLF II.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154AB138-DD5E-4408-9455-9C8ABB737774}" type="parTrans" cxnId="{80297BDF-9827-43B9-BE34-5E4C247463F3}">
      <dgm:prSet/>
      <dgm:spPr/>
      <dgm:t>
        <a:bodyPr/>
        <a:lstStyle/>
        <a:p>
          <a:endParaRPr lang="cs-CZ"/>
        </a:p>
      </dgm:t>
    </dgm:pt>
    <dgm:pt modelId="{EBB2306D-5F69-42E3-910B-4DD9B996B5A0}" type="sibTrans" cxnId="{80297BDF-9827-43B9-BE34-5E4C247463F3}">
      <dgm:prSet/>
      <dgm:spPr/>
      <dgm:t>
        <a:bodyPr/>
        <a:lstStyle/>
        <a:p>
          <a:endParaRPr lang="cs-CZ"/>
        </a:p>
      </dgm:t>
    </dgm:pt>
    <dgm:pt modelId="{B4ABE7F3-D39C-4B96-AF29-C6E7D3D122CB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ČÍSLO MATERIÁLU: 18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98A182C2-8CC5-4777-A79B-918DFAD88779}" type="parTrans" cxnId="{65C585ED-CA7B-41A5-9D10-4DE2758510BF}">
      <dgm:prSet/>
      <dgm:spPr/>
      <dgm:t>
        <a:bodyPr/>
        <a:lstStyle/>
        <a:p>
          <a:endParaRPr lang="cs-CZ"/>
        </a:p>
      </dgm:t>
    </dgm:pt>
    <dgm:pt modelId="{0591592C-D257-449A-A35C-0AA89867232F}" type="sibTrans" cxnId="{65C585ED-CA7B-41A5-9D10-4DE2758510BF}">
      <dgm:prSet/>
      <dgm:spPr/>
      <dgm:t>
        <a:bodyPr/>
        <a:lstStyle/>
        <a:p>
          <a:endParaRPr lang="cs-CZ"/>
        </a:p>
      </dgm:t>
    </dgm:pt>
    <dgm:pt modelId="{218C2AC1-577B-41D9-8063-CD9D2157EACF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JMÉNO AUTORA: Mgr. Marta Suchomelová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CF7C708A-0D64-4106-A9C6-CA7A21563571}" type="parTrans" cxnId="{393B6986-BF48-443B-87BB-E614217BD2ED}">
      <dgm:prSet/>
      <dgm:spPr/>
      <dgm:t>
        <a:bodyPr/>
        <a:lstStyle/>
        <a:p>
          <a:endParaRPr lang="cs-CZ"/>
        </a:p>
      </dgm:t>
    </dgm:pt>
    <dgm:pt modelId="{28BB3B87-0BFF-48B7-B89D-8AF6DF3B5E6E}" type="sibTrans" cxnId="{393B6986-BF48-443B-87BB-E614217BD2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638FE34B-E3CB-4459-BA73-34DB5D19204D}" type="pres">
      <dgm:prSet presAssocID="{729163D9-2E7E-4C8A-B7F5-C721F40F2627}" presName="vertSpace2" presStyleLbl="node1" presStyleIdx="0" presStyleCnt="7"/>
      <dgm:spPr/>
    </dgm:pt>
    <dgm:pt modelId="{3F27AF9D-9A3A-4CA4-BB86-2FAF7918455D}" type="pres">
      <dgm:prSet presAssocID="{729163D9-2E7E-4C8A-B7F5-C721F40F2627}" presName="circle2" presStyleLbl="node1" presStyleIdx="1" presStyleCnt="7"/>
      <dgm:spPr/>
    </dgm:pt>
    <dgm:pt modelId="{613425D3-F85B-4DFC-8E1A-EA9014E76239}" type="pres">
      <dgm:prSet presAssocID="{729163D9-2E7E-4C8A-B7F5-C721F40F2627}" presName="rect2" presStyleLbl="alignAcc1" presStyleIdx="1" presStyleCnt="7"/>
      <dgm:spPr/>
      <dgm:t>
        <a:bodyPr/>
        <a:lstStyle/>
        <a:p>
          <a:endParaRPr lang="cs-CZ"/>
        </a:p>
      </dgm:t>
    </dgm:pt>
    <dgm:pt modelId="{B628BFAC-61BC-4BA9-B57A-86EDDFF75AAC}" type="pres">
      <dgm:prSet presAssocID="{73E375FE-C960-4D32-90C5-AB38896327C6}" presName="vertSpace3" presStyleLbl="node1" presStyleIdx="1" presStyleCnt="7"/>
      <dgm:spPr/>
    </dgm:pt>
    <dgm:pt modelId="{D5AFCDA3-49FE-4F61-A2D1-EBF218CD9DB0}" type="pres">
      <dgm:prSet presAssocID="{73E375FE-C960-4D32-90C5-AB38896327C6}" presName="circle3" presStyleLbl="node1" presStyleIdx="2" presStyleCnt="7"/>
      <dgm:spPr/>
    </dgm:pt>
    <dgm:pt modelId="{43D60042-3C10-4B5C-8BB6-753F5C7D4CDB}" type="pres">
      <dgm:prSet presAssocID="{73E375FE-C960-4D32-90C5-AB38896327C6}" presName="rect3" presStyleLbl="alignAcc1" presStyleIdx="2" presStyleCnt="7"/>
      <dgm:spPr/>
      <dgm:t>
        <a:bodyPr/>
        <a:lstStyle/>
        <a:p>
          <a:endParaRPr lang="cs-CZ"/>
        </a:p>
      </dgm:t>
    </dgm:pt>
    <dgm:pt modelId="{C854D3D9-C19F-47DF-A995-B604E86EF96E}" type="pres">
      <dgm:prSet presAssocID="{F71A9CBA-5F72-484C-96C7-596C6BED8A7C}" presName="vertSpace4" presStyleLbl="node1" presStyleIdx="2" presStyleCnt="7"/>
      <dgm:spPr/>
    </dgm:pt>
    <dgm:pt modelId="{33DC0AF8-C4E4-46C9-B021-761B2A57929F}" type="pres">
      <dgm:prSet presAssocID="{F71A9CBA-5F72-484C-96C7-596C6BED8A7C}" presName="circle4" presStyleLbl="node1" presStyleIdx="3" presStyleCnt="7"/>
      <dgm:spPr/>
    </dgm:pt>
    <dgm:pt modelId="{B59E29A3-A876-4DC9-9DCF-82768A09ED65}" type="pres">
      <dgm:prSet presAssocID="{F71A9CBA-5F72-484C-96C7-596C6BED8A7C}" presName="rect4" presStyleLbl="alignAcc1" presStyleIdx="3" presStyleCnt="7"/>
      <dgm:spPr/>
      <dgm:t>
        <a:bodyPr/>
        <a:lstStyle/>
        <a:p>
          <a:endParaRPr lang="cs-CZ"/>
        </a:p>
      </dgm:t>
    </dgm:pt>
    <dgm:pt modelId="{9F9E2E7B-4289-4424-91CD-13CB4A336E7E}" type="pres">
      <dgm:prSet presAssocID="{ED11EA0E-13C8-4E88-9BD5-8920C7597D8C}" presName="vertSpace5" presStyleLbl="node1" presStyleIdx="3" presStyleCnt="7"/>
      <dgm:spPr/>
    </dgm:pt>
    <dgm:pt modelId="{F0D687E3-62A4-4B09-9BEC-C47489027FD1}" type="pres">
      <dgm:prSet presAssocID="{ED11EA0E-13C8-4E88-9BD5-8920C7597D8C}" presName="circle5" presStyleLbl="node1" presStyleIdx="4" presStyleCnt="7"/>
      <dgm:spPr/>
    </dgm:pt>
    <dgm:pt modelId="{1BBA87BD-8088-4081-95AC-04750733DAFA}" type="pres">
      <dgm:prSet presAssocID="{ED11EA0E-13C8-4E88-9BD5-8920C7597D8C}" presName="rect5" presStyleLbl="alignAcc1" presStyleIdx="4" presStyleCnt="7"/>
      <dgm:spPr/>
      <dgm:t>
        <a:bodyPr/>
        <a:lstStyle/>
        <a:p>
          <a:endParaRPr lang="cs-CZ"/>
        </a:p>
      </dgm:t>
    </dgm:pt>
    <dgm:pt modelId="{E256405D-61B7-4583-95B5-FDA1FCC38B47}" type="pres">
      <dgm:prSet presAssocID="{B4ABE7F3-D39C-4B96-AF29-C6E7D3D122CB}" presName="vertSpace6" presStyleLbl="node1" presStyleIdx="4" presStyleCnt="7"/>
      <dgm:spPr/>
    </dgm:pt>
    <dgm:pt modelId="{9A3DE23E-977D-4AD5-B78A-9D2E6CAEB246}" type="pres">
      <dgm:prSet presAssocID="{B4ABE7F3-D39C-4B96-AF29-C6E7D3D122CB}" presName="circle6" presStyleLbl="node1" presStyleIdx="5" presStyleCnt="7"/>
      <dgm:spPr/>
    </dgm:pt>
    <dgm:pt modelId="{FFEE4440-42AB-4603-883F-C55FA96B748A}" type="pres">
      <dgm:prSet presAssocID="{B4ABE7F3-D39C-4B96-AF29-C6E7D3D122CB}" presName="rect6" presStyleLbl="alignAcc1" presStyleIdx="5" presStyleCnt="7"/>
      <dgm:spPr/>
      <dgm:t>
        <a:bodyPr/>
        <a:lstStyle/>
        <a:p>
          <a:endParaRPr lang="cs-CZ"/>
        </a:p>
      </dgm:t>
    </dgm:pt>
    <dgm:pt modelId="{1A55C176-3439-4551-BCEE-C589E8165F00}" type="pres">
      <dgm:prSet presAssocID="{218C2AC1-577B-41D9-8063-CD9D2157EACF}" presName="vertSpace7" presStyleLbl="node1" presStyleIdx="5" presStyleCnt="7"/>
      <dgm:spPr/>
    </dgm:pt>
    <dgm:pt modelId="{069B48E7-95B5-40B7-83AE-861610B21C90}" type="pres">
      <dgm:prSet presAssocID="{218C2AC1-577B-41D9-8063-CD9D2157EACF}" presName="circle7" presStyleLbl="node1" presStyleIdx="6" presStyleCnt="7"/>
      <dgm:spPr/>
    </dgm:pt>
    <dgm:pt modelId="{D31EC62B-53CD-4A97-BFD3-8B4E846A510D}" type="pres">
      <dgm:prSet presAssocID="{218C2AC1-577B-41D9-8063-CD9D2157EACF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784142-B491-420A-BA9B-D092D2F95775}" type="pres">
      <dgm:prSet presAssocID="{729163D9-2E7E-4C8A-B7F5-C721F40F2627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A9A4C9-E2B9-44A1-BD39-6DA0EABE9A72}" type="pres">
      <dgm:prSet presAssocID="{73E375FE-C960-4D32-90C5-AB38896327C6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F3F6DF-89EF-41E7-B8E4-CE8CA2066D20}" type="pres">
      <dgm:prSet presAssocID="{F71A9CBA-5F72-484C-96C7-596C6BED8A7C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7C4A201-B6AB-4FE3-96D5-666EC6984FE8}" type="pres">
      <dgm:prSet presAssocID="{ED11EA0E-13C8-4E88-9BD5-8920C7597D8C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82D05C-E534-42B7-A7BA-06481780A9EC}" type="pres">
      <dgm:prSet presAssocID="{B4ABE7F3-D39C-4B96-AF29-C6E7D3D122CB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8072173-92BA-4855-9D6E-189A30E38799}" type="pres">
      <dgm:prSet presAssocID="{218C2AC1-577B-41D9-8063-CD9D2157EACF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B9F6CB1-390D-4D35-A455-CC879F9987B9}" type="presOf" srcId="{B4ABE7F3-D39C-4B96-AF29-C6E7D3D122CB}" destId="{3882D05C-E534-42B7-A7BA-06481780A9EC}" srcOrd="1" destOrd="0" presId="urn:microsoft.com/office/officeart/2005/8/layout/target3"/>
    <dgm:cxn modelId="{65BCA827-8E18-4B65-9E29-9F48B920AD7A}" type="presOf" srcId="{757F3AB3-0718-4624-B441-E567A8F0AB56}" destId="{333A1088-737F-45CB-B68E-254E46348037}" srcOrd="0" destOrd="0" presId="urn:microsoft.com/office/officeart/2005/8/layout/target3"/>
    <dgm:cxn modelId="{F11B9524-9252-42B4-987E-2740643FB653}" type="presOf" srcId="{729163D9-2E7E-4C8A-B7F5-C721F40F2627}" destId="{93784142-B491-420A-BA9B-D092D2F95775}" srcOrd="1" destOrd="0" presId="urn:microsoft.com/office/officeart/2005/8/layout/target3"/>
    <dgm:cxn modelId="{2117283F-9E4A-4B34-8E82-E000FB435050}" type="presOf" srcId="{218C2AC1-577B-41D9-8063-CD9D2157EACF}" destId="{D31EC62B-53CD-4A97-BFD3-8B4E846A510D}" srcOrd="0" destOrd="0" presId="urn:microsoft.com/office/officeart/2005/8/layout/target3"/>
    <dgm:cxn modelId="{F629896D-E6AC-43B6-8581-0571C3901563}" type="presOf" srcId="{ED11EA0E-13C8-4E88-9BD5-8920C7597D8C}" destId="{27C4A201-B6AB-4FE3-96D5-666EC6984FE8}" srcOrd="1" destOrd="0" presId="urn:microsoft.com/office/officeart/2005/8/layout/target3"/>
    <dgm:cxn modelId="{CECFD340-DA2E-4CB1-9D3F-A4A71F520CC9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9" destOrd="0" parTransId="{51C5993D-B262-45E6-B66E-76BC9D6D883D}" sibTransId="{1AEC7F05-E0FE-459C-BD47-224AC9D7BEE4}"/>
    <dgm:cxn modelId="{E351573B-E404-4722-A531-4ACC0D1B81B5}" type="presOf" srcId="{F71A9CBA-5F72-484C-96C7-596C6BED8A7C}" destId="{B59E29A3-A876-4DC9-9DCF-82768A09ED65}" srcOrd="0" destOrd="0" presId="urn:microsoft.com/office/officeart/2005/8/layout/target3"/>
    <dgm:cxn modelId="{F5293B02-CE3C-4BBF-948C-B5DA58651690}" type="presOf" srcId="{729163D9-2E7E-4C8A-B7F5-C721F40F2627}" destId="{613425D3-F85B-4DFC-8E1A-EA9014E76239}" srcOrd="0" destOrd="0" presId="urn:microsoft.com/office/officeart/2005/8/layout/target3"/>
    <dgm:cxn modelId="{76AB54D1-5133-4CB2-8FEA-74C6EB08BF4B}" type="presOf" srcId="{73E375FE-C960-4D32-90C5-AB38896327C6}" destId="{46A9A4C9-E2B9-44A1-BD39-6DA0EABE9A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0297BDF-9827-43B9-BE34-5E4C247463F3}" srcId="{757F3AB3-0718-4624-B441-E567A8F0AB56}" destId="{ED11EA0E-13C8-4E88-9BD5-8920C7597D8C}" srcOrd="4" destOrd="0" parTransId="{154AB138-DD5E-4408-9455-9C8ABB737774}" sibTransId="{EBB2306D-5F69-42E3-910B-4DD9B996B5A0}"/>
    <dgm:cxn modelId="{ED2D245B-57A0-4C35-A938-2DC9027C41E3}" type="presOf" srcId="{B4ABE7F3-D39C-4B96-AF29-C6E7D3D122CB}" destId="{FFEE4440-42AB-4603-883F-C55FA96B748A}" srcOrd="0" destOrd="0" presId="urn:microsoft.com/office/officeart/2005/8/layout/target3"/>
    <dgm:cxn modelId="{D591438A-4D24-4073-9681-824666C4484C}" type="presOf" srcId="{F71A9CBA-5F72-484C-96C7-596C6BED8A7C}" destId="{7AF3F6DF-89EF-41E7-B8E4-CE8CA2066D20}" srcOrd="1" destOrd="0" presId="urn:microsoft.com/office/officeart/2005/8/layout/target3"/>
    <dgm:cxn modelId="{E831547F-9A1A-4917-94B7-3E7F5E569D10}" srcId="{757F3AB3-0718-4624-B441-E567A8F0AB56}" destId="{729163D9-2E7E-4C8A-B7F5-C721F40F2627}" srcOrd="1" destOrd="0" parTransId="{E15A330A-EABB-49DE-9A3C-8E4C079416A3}" sibTransId="{6B5AEDD6-F9A1-421C-955E-5E05B12DBCE5}"/>
    <dgm:cxn modelId="{EB601968-4508-4B3A-A729-9C569A5351D4}" type="presOf" srcId="{73E375FE-C960-4D32-90C5-AB38896327C6}" destId="{43D60042-3C10-4B5C-8BB6-753F5C7D4CDB}" srcOrd="0" destOrd="0" presId="urn:microsoft.com/office/officeart/2005/8/layout/target3"/>
    <dgm:cxn modelId="{C5FE16BB-90A3-41D8-A7C3-0868045CCA23}" type="presOf" srcId="{218C2AC1-577B-41D9-8063-CD9D2157EACF}" destId="{28072173-92BA-4855-9D6E-189A30E38799}" srcOrd="1" destOrd="0" presId="urn:microsoft.com/office/officeart/2005/8/layout/target3"/>
    <dgm:cxn modelId="{9E165BA6-76B3-491C-83F9-D388669201D0}" srcId="{757F3AB3-0718-4624-B441-E567A8F0AB56}" destId="{73E375FE-C960-4D32-90C5-AB38896327C6}" srcOrd="2" destOrd="0" parTransId="{40A4D258-D958-4011-ABDC-37BA9962A34D}" sibTransId="{E670A403-DF11-4310-8BBF-1676FB1F14C7}"/>
    <dgm:cxn modelId="{40B7C208-0E82-4851-AE8C-BD8CA426B62E}" type="presOf" srcId="{ED11EA0E-13C8-4E88-9BD5-8920C7597D8C}" destId="{1BBA87BD-8088-4081-95AC-04750733DAFA}" srcOrd="0" destOrd="0" presId="urn:microsoft.com/office/officeart/2005/8/layout/target3"/>
    <dgm:cxn modelId="{AB906E97-3CD9-4E05-91AE-864F8E394536}" srcId="{757F3AB3-0718-4624-B441-E567A8F0AB56}" destId="{D1B46980-6531-4606-95E6-44980827E919}" srcOrd="7" destOrd="0" parTransId="{4F7B2CF5-A270-4D61-A510-1C1C5A4DCD3B}" sibTransId="{CFF69701-2866-4EF5-BFB5-F3F9B72EB817}"/>
    <dgm:cxn modelId="{65C585ED-CA7B-41A5-9D10-4DE2758510BF}" srcId="{757F3AB3-0718-4624-B441-E567A8F0AB56}" destId="{B4ABE7F3-D39C-4B96-AF29-C6E7D3D122CB}" srcOrd="5" destOrd="0" parTransId="{98A182C2-8CC5-4777-A79B-918DFAD88779}" sibTransId="{0591592C-D257-449A-A35C-0AA89867232F}"/>
    <dgm:cxn modelId="{393B6986-BF48-443B-87BB-E614217BD2ED}" srcId="{757F3AB3-0718-4624-B441-E567A8F0AB56}" destId="{218C2AC1-577B-41D9-8063-CD9D2157EACF}" srcOrd="6" destOrd="0" parTransId="{CF7C708A-0D64-4106-A9C6-CA7A21563571}" sibTransId="{28BB3B87-0BFF-48B7-B89D-8AF6DF3B5E6E}"/>
    <dgm:cxn modelId="{2221FB34-310D-4638-ACAE-9ACC709E4926}" srcId="{757F3AB3-0718-4624-B441-E567A8F0AB56}" destId="{4C35D32F-0EAB-4CD7-82EE-45574DC2A586}" srcOrd="10" destOrd="0" parTransId="{A15F02C0-547C-48B3-9D05-E7F145EBF3C4}" sibTransId="{8C5711BF-38F0-4590-B6BC-B3119A33CA2E}"/>
    <dgm:cxn modelId="{7BC66EC3-EBD6-4F3A-99ED-9D25F66FFA51}" srcId="{757F3AB3-0718-4624-B441-E567A8F0AB56}" destId="{B651F6E3-6281-48DB-9319-2AEAFDAE7572}" srcOrd="8" destOrd="0" parTransId="{A571E265-742E-411A-ABCF-E39FDBC7528A}" sibTransId="{E33260FE-399D-481C-B2D6-3B35DD16DC84}"/>
    <dgm:cxn modelId="{8E59F2FD-618C-4E38-92AB-52C33F562924}" srcId="{757F3AB3-0718-4624-B441-E567A8F0AB56}" destId="{F71A9CBA-5F72-484C-96C7-596C6BED8A7C}" srcOrd="3" destOrd="0" parTransId="{729180F6-53D9-44AE-8838-CD5196EF22EC}" sibTransId="{1E5D2587-EED7-4ED7-B60E-9B517367C82E}"/>
    <dgm:cxn modelId="{E317240A-1953-4996-BD1C-491ED69F6A6A}" type="presOf" srcId="{D1D4F407-5343-4D3F-B5B9-D407B03CAEB4}" destId="{D005CE8C-CC26-4C3E-AC11-E15060ECD759}" srcOrd="0" destOrd="0" presId="urn:microsoft.com/office/officeart/2005/8/layout/target3"/>
    <dgm:cxn modelId="{C0A2FD39-6F2C-4D88-9C71-75F51A85C8B4}" type="presParOf" srcId="{333A1088-737F-45CB-B68E-254E46348037}" destId="{F5ABB229-8D3B-4694-996A-96F23CF14429}" srcOrd="0" destOrd="0" presId="urn:microsoft.com/office/officeart/2005/8/layout/target3"/>
    <dgm:cxn modelId="{A0271613-BE02-4BBC-BB71-A7142B5F3F5A}" type="presParOf" srcId="{333A1088-737F-45CB-B68E-254E46348037}" destId="{F41139FD-01EE-4571-8B17-4FB00FC51163}" srcOrd="1" destOrd="0" presId="urn:microsoft.com/office/officeart/2005/8/layout/target3"/>
    <dgm:cxn modelId="{3B027484-5480-4248-B6D6-36130136F7B7}" type="presParOf" srcId="{333A1088-737F-45CB-B68E-254E46348037}" destId="{D005CE8C-CC26-4C3E-AC11-E15060ECD759}" srcOrd="2" destOrd="0" presId="urn:microsoft.com/office/officeart/2005/8/layout/target3"/>
    <dgm:cxn modelId="{748E433B-9D88-41BA-B3C8-68303C5B5789}" type="presParOf" srcId="{333A1088-737F-45CB-B68E-254E46348037}" destId="{638FE34B-E3CB-4459-BA73-34DB5D19204D}" srcOrd="3" destOrd="0" presId="urn:microsoft.com/office/officeart/2005/8/layout/target3"/>
    <dgm:cxn modelId="{62B86C4D-3F8C-4CAA-A70B-1D1005D1B1A1}" type="presParOf" srcId="{333A1088-737F-45CB-B68E-254E46348037}" destId="{3F27AF9D-9A3A-4CA4-BB86-2FAF7918455D}" srcOrd="4" destOrd="0" presId="urn:microsoft.com/office/officeart/2005/8/layout/target3"/>
    <dgm:cxn modelId="{46DBD991-8A1C-45A0-8255-D777B1CD031B}" type="presParOf" srcId="{333A1088-737F-45CB-B68E-254E46348037}" destId="{613425D3-F85B-4DFC-8E1A-EA9014E76239}" srcOrd="5" destOrd="0" presId="urn:microsoft.com/office/officeart/2005/8/layout/target3"/>
    <dgm:cxn modelId="{0191520C-651D-48D2-914A-C5094BEEB17E}" type="presParOf" srcId="{333A1088-737F-45CB-B68E-254E46348037}" destId="{B628BFAC-61BC-4BA9-B57A-86EDDFF75AAC}" srcOrd="6" destOrd="0" presId="urn:microsoft.com/office/officeart/2005/8/layout/target3"/>
    <dgm:cxn modelId="{F8EBA046-14CC-416D-BCD3-41B478C5EA62}" type="presParOf" srcId="{333A1088-737F-45CB-B68E-254E46348037}" destId="{D5AFCDA3-49FE-4F61-A2D1-EBF218CD9DB0}" srcOrd="7" destOrd="0" presId="urn:microsoft.com/office/officeart/2005/8/layout/target3"/>
    <dgm:cxn modelId="{F61D2D77-C798-4D74-BBE5-DDA2AF47841E}" type="presParOf" srcId="{333A1088-737F-45CB-B68E-254E46348037}" destId="{43D60042-3C10-4B5C-8BB6-753F5C7D4CDB}" srcOrd="8" destOrd="0" presId="urn:microsoft.com/office/officeart/2005/8/layout/target3"/>
    <dgm:cxn modelId="{BE116DDB-E40F-45D7-9E7A-71CA36B0E8E3}" type="presParOf" srcId="{333A1088-737F-45CB-B68E-254E46348037}" destId="{C854D3D9-C19F-47DF-A995-B604E86EF96E}" srcOrd="9" destOrd="0" presId="urn:microsoft.com/office/officeart/2005/8/layout/target3"/>
    <dgm:cxn modelId="{34B9D96D-DA85-4033-859E-B826D62DCAAE}" type="presParOf" srcId="{333A1088-737F-45CB-B68E-254E46348037}" destId="{33DC0AF8-C4E4-46C9-B021-761B2A57929F}" srcOrd="10" destOrd="0" presId="urn:microsoft.com/office/officeart/2005/8/layout/target3"/>
    <dgm:cxn modelId="{98E42CE1-EF41-48A5-8747-CA9CD8A28484}" type="presParOf" srcId="{333A1088-737F-45CB-B68E-254E46348037}" destId="{B59E29A3-A876-4DC9-9DCF-82768A09ED65}" srcOrd="11" destOrd="0" presId="urn:microsoft.com/office/officeart/2005/8/layout/target3"/>
    <dgm:cxn modelId="{4407FF7C-305A-428D-8914-9AA5FED9ED5D}" type="presParOf" srcId="{333A1088-737F-45CB-B68E-254E46348037}" destId="{9F9E2E7B-4289-4424-91CD-13CB4A336E7E}" srcOrd="12" destOrd="0" presId="urn:microsoft.com/office/officeart/2005/8/layout/target3"/>
    <dgm:cxn modelId="{6FC0A630-5FC7-4431-99CA-2FCC70F395FD}" type="presParOf" srcId="{333A1088-737F-45CB-B68E-254E46348037}" destId="{F0D687E3-62A4-4B09-9BEC-C47489027FD1}" srcOrd="13" destOrd="0" presId="urn:microsoft.com/office/officeart/2005/8/layout/target3"/>
    <dgm:cxn modelId="{23157485-F4D9-4A6E-B2A3-F47FBCA80A3B}" type="presParOf" srcId="{333A1088-737F-45CB-B68E-254E46348037}" destId="{1BBA87BD-8088-4081-95AC-04750733DAFA}" srcOrd="14" destOrd="0" presId="urn:microsoft.com/office/officeart/2005/8/layout/target3"/>
    <dgm:cxn modelId="{B3C19386-A69D-4372-A3DA-E2A0C2E1AAE3}" type="presParOf" srcId="{333A1088-737F-45CB-B68E-254E46348037}" destId="{E256405D-61B7-4583-95B5-FDA1FCC38B47}" srcOrd="15" destOrd="0" presId="urn:microsoft.com/office/officeart/2005/8/layout/target3"/>
    <dgm:cxn modelId="{F6693AE1-42E6-42A8-87CB-2783AC3A45AE}" type="presParOf" srcId="{333A1088-737F-45CB-B68E-254E46348037}" destId="{9A3DE23E-977D-4AD5-B78A-9D2E6CAEB246}" srcOrd="16" destOrd="0" presId="urn:microsoft.com/office/officeart/2005/8/layout/target3"/>
    <dgm:cxn modelId="{37E852EE-F5DA-4FF3-901F-E7EFDDAB2C83}" type="presParOf" srcId="{333A1088-737F-45CB-B68E-254E46348037}" destId="{FFEE4440-42AB-4603-883F-C55FA96B748A}" srcOrd="17" destOrd="0" presId="urn:microsoft.com/office/officeart/2005/8/layout/target3"/>
    <dgm:cxn modelId="{C8A3F877-A864-414C-9AC4-F4E24F8C60DA}" type="presParOf" srcId="{333A1088-737F-45CB-B68E-254E46348037}" destId="{1A55C176-3439-4551-BCEE-C589E8165F00}" srcOrd="18" destOrd="0" presId="urn:microsoft.com/office/officeart/2005/8/layout/target3"/>
    <dgm:cxn modelId="{8D88F80E-63E4-43B3-8BC6-BEBE0DED586A}" type="presParOf" srcId="{333A1088-737F-45CB-B68E-254E46348037}" destId="{069B48E7-95B5-40B7-83AE-861610B21C90}" srcOrd="19" destOrd="0" presId="urn:microsoft.com/office/officeart/2005/8/layout/target3"/>
    <dgm:cxn modelId="{A3A4AD26-DE51-4C13-8464-CD7C0CB97A25}" type="presParOf" srcId="{333A1088-737F-45CB-B68E-254E46348037}" destId="{D31EC62B-53CD-4A97-BFD3-8B4E846A510D}" srcOrd="20" destOrd="0" presId="urn:microsoft.com/office/officeart/2005/8/layout/target3"/>
    <dgm:cxn modelId="{1368EE9F-77E9-4017-ADFD-9037A6AFEBDE}" type="presParOf" srcId="{333A1088-737F-45CB-B68E-254E46348037}" destId="{AED2198E-93D5-4001-81B4-73124B309672}" srcOrd="21" destOrd="0" presId="urn:microsoft.com/office/officeart/2005/8/layout/target3"/>
    <dgm:cxn modelId="{83F21C08-C3F3-4F7B-92CA-BDEB8EE7FF07}" type="presParOf" srcId="{333A1088-737F-45CB-B68E-254E46348037}" destId="{93784142-B491-420A-BA9B-D092D2F95775}" srcOrd="22" destOrd="0" presId="urn:microsoft.com/office/officeart/2005/8/layout/target3"/>
    <dgm:cxn modelId="{181910BA-AAD7-4D40-9A45-A1FBF18250A1}" type="presParOf" srcId="{333A1088-737F-45CB-B68E-254E46348037}" destId="{46A9A4C9-E2B9-44A1-BD39-6DA0EABE9A72}" srcOrd="23" destOrd="0" presId="urn:microsoft.com/office/officeart/2005/8/layout/target3"/>
    <dgm:cxn modelId="{73E747CE-B821-4D86-B990-6601C2B44AAF}" type="presParOf" srcId="{333A1088-737F-45CB-B68E-254E46348037}" destId="{7AF3F6DF-89EF-41E7-B8E4-CE8CA2066D20}" srcOrd="24" destOrd="0" presId="urn:microsoft.com/office/officeart/2005/8/layout/target3"/>
    <dgm:cxn modelId="{A0109C48-3147-4349-A0D4-4356B87B4367}" type="presParOf" srcId="{333A1088-737F-45CB-B68E-254E46348037}" destId="{27C4A201-B6AB-4FE3-96D5-666EC6984FE8}" srcOrd="25" destOrd="0" presId="urn:microsoft.com/office/officeart/2005/8/layout/target3"/>
    <dgm:cxn modelId="{C382D862-543A-40C4-B3E4-6375B860FE4C}" type="presParOf" srcId="{333A1088-737F-45CB-B68E-254E46348037}" destId="{3882D05C-E534-42B7-A7BA-06481780A9EC}" srcOrd="26" destOrd="0" presId="urn:microsoft.com/office/officeart/2005/8/layout/target3"/>
    <dgm:cxn modelId="{11349CFD-4780-465A-8E49-8C43B178C8F9}" type="presParOf" srcId="{333A1088-737F-45CB-B68E-254E46348037}" destId="{28072173-92BA-4855-9D6E-189A30E38799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kern="12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58000" y="0"/>
        <a:ext cx="6498543" cy="254771"/>
      </dsp:txXfrm>
    </dsp:sp>
    <dsp:sp modelId="{3F27AF9D-9A3A-4CA4-BB86-2FAF7918455D}">
      <dsp:nvSpPr>
        <dsp:cNvPr id="0" name=""/>
        <dsp:cNvSpPr/>
      </dsp:nvSpPr>
      <dsp:spPr>
        <a:xfrm>
          <a:off x="191078" y="254771"/>
          <a:ext cx="2165557" cy="21655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3425D3-F85B-4DFC-8E1A-EA9014E76239}">
      <dsp:nvSpPr>
        <dsp:cNvPr id="0" name=""/>
        <dsp:cNvSpPr/>
      </dsp:nvSpPr>
      <dsp:spPr>
        <a:xfrm>
          <a:off x="1273857" y="254771"/>
          <a:ext cx="6498543" cy="21655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254771"/>
        <a:ext cx="6498543" cy="254771"/>
      </dsp:txXfrm>
    </dsp:sp>
    <dsp:sp modelId="{D5AFCDA3-49FE-4F61-A2D1-EBF218CD9DB0}">
      <dsp:nvSpPr>
        <dsp:cNvPr id="0" name=""/>
        <dsp:cNvSpPr/>
      </dsp:nvSpPr>
      <dsp:spPr>
        <a:xfrm>
          <a:off x="382156" y="509542"/>
          <a:ext cx="1783400" cy="1783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3D60042-3C10-4B5C-8BB6-753F5C7D4CDB}">
      <dsp:nvSpPr>
        <dsp:cNvPr id="0" name=""/>
        <dsp:cNvSpPr/>
      </dsp:nvSpPr>
      <dsp:spPr>
        <a:xfrm>
          <a:off x="1273857" y="509542"/>
          <a:ext cx="6498543" cy="1783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VZDĚLÁVACÍ OBLAST: Lidé a čas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509542"/>
        <a:ext cx="6498543" cy="254771"/>
      </dsp:txXfrm>
    </dsp:sp>
    <dsp:sp modelId="{33DC0AF8-C4E4-46C9-B021-761B2A57929F}">
      <dsp:nvSpPr>
        <dsp:cNvPr id="0" name=""/>
        <dsp:cNvSpPr/>
      </dsp:nvSpPr>
      <dsp:spPr>
        <a:xfrm>
          <a:off x="573235" y="764313"/>
          <a:ext cx="1401243" cy="140124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59E29A3-A876-4DC9-9DCF-82768A09ED65}">
      <dsp:nvSpPr>
        <dsp:cNvPr id="0" name=""/>
        <dsp:cNvSpPr/>
      </dsp:nvSpPr>
      <dsp:spPr>
        <a:xfrm>
          <a:off x="1273857" y="764313"/>
          <a:ext cx="6498543" cy="1401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PRO ROČNÍK: 4.              DATUM: </a:t>
          </a: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14.4.2012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764313"/>
        <a:ext cx="6498543" cy="254773"/>
      </dsp:txXfrm>
    </dsp:sp>
    <dsp:sp modelId="{F0D687E3-62A4-4B09-9BEC-C47489027FD1}">
      <dsp:nvSpPr>
        <dsp:cNvPr id="0" name=""/>
        <dsp:cNvSpPr/>
      </dsp:nvSpPr>
      <dsp:spPr>
        <a:xfrm>
          <a:off x="764314" y="1019086"/>
          <a:ext cx="1019084" cy="10190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BBA87BD-8088-4081-95AC-04750733DAFA}">
      <dsp:nvSpPr>
        <dsp:cNvPr id="0" name=""/>
        <dsp:cNvSpPr/>
      </dsp:nvSpPr>
      <dsp:spPr>
        <a:xfrm>
          <a:off x="1273857" y="1019086"/>
          <a:ext cx="6498543" cy="10190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MATERIÁLU: VY_32_INOVACE_01_DUMč.18_RUDOLF II.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019086"/>
        <a:ext cx="6498543" cy="254771"/>
      </dsp:txXfrm>
    </dsp:sp>
    <dsp:sp modelId="{9A3DE23E-977D-4AD5-B78A-9D2E6CAEB246}">
      <dsp:nvSpPr>
        <dsp:cNvPr id="0" name=""/>
        <dsp:cNvSpPr/>
      </dsp:nvSpPr>
      <dsp:spPr>
        <a:xfrm>
          <a:off x="955393" y="1273857"/>
          <a:ext cx="636927" cy="636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FEE4440-42AB-4603-883F-C55FA96B748A}">
      <dsp:nvSpPr>
        <dsp:cNvPr id="0" name=""/>
        <dsp:cNvSpPr/>
      </dsp:nvSpPr>
      <dsp:spPr>
        <a:xfrm>
          <a:off x="1273857" y="1273857"/>
          <a:ext cx="6498543" cy="636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ČÍSLO MATERIÁLU: 18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273857"/>
        <a:ext cx="6498543" cy="254771"/>
      </dsp:txXfrm>
    </dsp:sp>
    <dsp:sp modelId="{069B48E7-95B5-40B7-83AE-861610B21C90}">
      <dsp:nvSpPr>
        <dsp:cNvPr id="0" name=""/>
        <dsp:cNvSpPr/>
      </dsp:nvSpPr>
      <dsp:spPr>
        <a:xfrm>
          <a:off x="1146471" y="1528628"/>
          <a:ext cx="254771" cy="25477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31EC62B-53CD-4A97-BFD3-8B4E846A510D}">
      <dsp:nvSpPr>
        <dsp:cNvPr id="0" name=""/>
        <dsp:cNvSpPr/>
      </dsp:nvSpPr>
      <dsp:spPr>
        <a:xfrm>
          <a:off x="1273857" y="1528628"/>
          <a:ext cx="6498543" cy="254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JMÉNO AUTORA: Mgr. Marta Suchomelová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528628"/>
        <a:ext cx="6498543" cy="2547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AF3C20-F849-423D-AB42-0769C9F89B7A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B4E99A-33A7-4000-8A4C-1DFCCEBC8E0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9FB3-EF1A-4B00-9887-56555A912A6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FD0F-36DB-4DAB-B234-F3B31BC31B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9FB3-EF1A-4B00-9887-56555A912A6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FD0F-36DB-4DAB-B234-F3B31BC31B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9FB3-EF1A-4B00-9887-56555A912A6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FD0F-36DB-4DAB-B234-F3B31BC31B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9FB3-EF1A-4B00-9887-56555A912A6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FD0F-36DB-4DAB-B234-F3B31BC31B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9FB3-EF1A-4B00-9887-56555A912A6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FD0F-36DB-4DAB-B234-F3B31BC31B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9FB3-EF1A-4B00-9887-56555A912A6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FD0F-36DB-4DAB-B234-F3B31BC31B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9FB3-EF1A-4B00-9887-56555A912A6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FD0F-36DB-4DAB-B234-F3B31BC31B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9FB3-EF1A-4B00-9887-56555A912A6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FD0F-36DB-4DAB-B234-F3B31BC31B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9FB3-EF1A-4B00-9887-56555A912A6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FD0F-36DB-4DAB-B234-F3B31BC31B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9FB3-EF1A-4B00-9887-56555A912A6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FD0F-36DB-4DAB-B234-F3B31BC31B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9FB3-EF1A-4B00-9887-56555A912A6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AFD0F-36DB-4DAB-B234-F3B31BC31B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E99FB3-EF1A-4B00-9887-56555A912A6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EAFD0F-36DB-4DAB-B234-F3B31BC31BC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cs.wikipedia.org/wiki/Rudolf_II.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Jan_Kepler" TargetMode="External"/><Relationship Id="rId2" Type="http://schemas.openxmlformats.org/officeDocument/2006/relationships/hyperlink" Target="http://cs.wikipedia.org/wiki/Tycho_Brahe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TOLAR1600_AV.jpg" TargetMode="External"/><Relationship Id="rId3" Type="http://schemas.openxmlformats.org/officeDocument/2006/relationships/hyperlink" Target="http://commons.wikimedia.org/wiki/File:Praha_1601.gif" TargetMode="External"/><Relationship Id="rId7" Type="http://schemas.openxmlformats.org/officeDocument/2006/relationships/hyperlink" Target="http://commons.wikimedia.org/wiki/File:Majest%C3%A1t_Rudolfa_II_z_roku_1609.gif" TargetMode="External"/><Relationship Id="rId2" Type="http://schemas.openxmlformats.org/officeDocument/2006/relationships/hyperlink" Target="http://commons.wikimedia.org/wiki/File:Prager.Fenstersturz.1618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Kepler.png" TargetMode="External"/><Relationship Id="rId5" Type="http://schemas.openxmlformats.org/officeDocument/2006/relationships/hyperlink" Target="http://commons.wikimedia.org/wiki/File:Brahe2.gif?uselang=cs" TargetMode="External"/><Relationship Id="rId10" Type="http://schemas.openxmlformats.org/officeDocument/2006/relationships/hyperlink" Target="http://commons.wikimedia.org/wiki/File:Praha_Hrad_1607.jpg" TargetMode="External"/><Relationship Id="rId4" Type="http://schemas.openxmlformats.org/officeDocument/2006/relationships/hyperlink" Target="http://cs.wikipedia.org/wiki/Soubor:Hans_von_Aachen_003.jpg" TargetMode="External"/><Relationship Id="rId9" Type="http://schemas.openxmlformats.org/officeDocument/2006/relationships/hyperlink" Target="http://commons.wikimedia.org/wiki/File:Krone_Kaiser_Rudolf_II_Kaisertum_%C3%96sterreich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881370323"/>
              </p:ext>
            </p:extLst>
          </p:nvPr>
        </p:nvGraphicFramePr>
        <p:xfrm>
          <a:off x="611560" y="1412776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1720" y="188640"/>
            <a:ext cx="5407152" cy="1045464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1763688" y="4005064"/>
            <a:ext cx="222689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Metodický list / anotace:</a:t>
            </a:r>
            <a:endParaRPr lang="cs-CZ" sz="1600" dirty="0"/>
          </a:p>
        </p:txBody>
      </p:sp>
      <p:sp>
        <p:nvSpPr>
          <p:cNvPr id="7" name="Obdélník 6"/>
          <p:cNvSpPr/>
          <p:nvPr/>
        </p:nvSpPr>
        <p:spPr>
          <a:xfrm>
            <a:off x="1691680" y="4365104"/>
            <a:ext cx="705678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Prezentaci lze využít v hodinách vlastivědy ve 4.ročníku při výuce dějepisné části, ve které se žáci seznamují s významnými obdobími a osobnostmi českých dějin.</a:t>
            </a: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Při prezentaci žáci poznávají císaře Rudolfa II. z rodu Habsburků. Mohou se seznámit s obdobím jeho vlády a poznat některé zajímavosti z jeho života. Při prezentaci si mohou dělat poznámky a podle zájmu vyhledávat další informace v encyklopediích nebo na hypertextových odkazech. </a:t>
            </a: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Na závěr prezentace žáci zodpoví několik otázek, kterými si mohou prověřit své znalosti. Prezentace se může využít také na opakování učiva.</a:t>
            </a:r>
          </a:p>
        </p:txBody>
      </p:sp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2000" b="1" i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RUDOLF II.</a:t>
            </a:r>
            <a:endParaRPr lang="cs-CZ" sz="12000" b="1" i="1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císař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Rudolf II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.,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král uherský a český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(vládl 1576-1611)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• pocházel z rodu Habsburků</a:t>
            </a:r>
            <a:endParaRPr lang="cs-CZ" sz="28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•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české země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byly součástí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habsburské říše,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  do které patřily české a rakouské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   země a uherské království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• jako jediný panovník z rodu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Habsburků si zvolil za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sídelní město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 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Prahu</a:t>
            </a:r>
          </a:p>
          <a:p>
            <a:pPr>
              <a:buNone/>
            </a:pPr>
            <a:endParaRPr lang="cs-CZ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	       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RUDOLF II. V 15 LETECH</a:t>
            </a:r>
            <a:endParaRPr lang="cs-CZ" b="1" dirty="0"/>
          </a:p>
        </p:txBody>
      </p:sp>
      <p:pic>
        <p:nvPicPr>
          <p:cNvPr id="4" name="Zástupný symbol pro obsah 3" descr="Archdukerudolf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2160" y="2420888"/>
            <a:ext cx="2846040" cy="34974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Praha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se stala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politickým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kulturním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vědeckým centrem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  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Evropy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• k císařskému dvoru přijížděla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poselstva z mnoha zemí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   v Praze se usídlovali cizí vyslanci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                   PRAHA V ROCE 1601</a:t>
            </a:r>
            <a:endParaRPr lang="cs-CZ" dirty="0"/>
          </a:p>
        </p:txBody>
      </p:sp>
      <p:pic>
        <p:nvPicPr>
          <p:cNvPr id="6" name="Zástupný symbol pro obrázek 4" descr="Praha_160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2924944"/>
            <a:ext cx="6193282" cy="2797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císař Rudolf II.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byl velmi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vzdělaný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• podporoval umělce a vědce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zval je na císařský dvůr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	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      • u císařského dvora pracovalo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         mnoho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malířů a sochařů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      • císař věřil i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alchymistům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      • císař shromáždil na Pražském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         hradě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rozsáhlé umělecké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        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sbírky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sbírku kuriozit, měl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         zvěřinec s oblíbeným lvem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         </a:t>
            </a:r>
            <a:endParaRPr lang="cs-CZ" dirty="0"/>
          </a:p>
        </p:txBody>
      </p:sp>
      <p:pic>
        <p:nvPicPr>
          <p:cNvPr id="4" name="Zástupný symbol pro obrázek 4" descr="Hans_von_Aachen_0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44824"/>
            <a:ext cx="3752850" cy="4762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na císařském dvoře pobývali dva významní 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astronomové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 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TYCHO DE BRAHE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     </a:t>
            </a:r>
          </a:p>
          <a:p>
            <a:pPr>
              <a:buNone/>
            </a:pP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						        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  <a:hlinkClick r:id="rId3"/>
              </a:rPr>
              <a:t>JAN KEPLER</a:t>
            </a: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   </a:t>
            </a:r>
            <a:endParaRPr lang="cs-CZ" dirty="0"/>
          </a:p>
        </p:txBody>
      </p:sp>
      <p:pic>
        <p:nvPicPr>
          <p:cNvPr id="4" name="Zástupný symbol pro obrázek 4" descr="Brahe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87624" y="1916832"/>
            <a:ext cx="3046492" cy="396044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pic>
        <p:nvPicPr>
          <p:cNvPr id="5" name="Zástupný symbol pro obrázek 4" descr="Kepler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48064" y="2564904"/>
            <a:ext cx="2780442" cy="37444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• v roce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1609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vydal císař Rudolf II.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Majestát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který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zaručoval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náboženskou svobodu i nekatolíkům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4" descr="MAJEST~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1700808"/>
            <a:ext cx="5184000" cy="42212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 •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císař Rudolf II. zemřel roku 1611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nedlouho před jeho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    smrtí ho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z trůnu sesadil bratr Matyáš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sídlo převedl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zpět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do Vídně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TOLAR RUDOLFA II.</a:t>
            </a:r>
          </a:p>
          <a:p>
            <a:pPr>
              <a:buNone/>
            </a:pP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	          ražený r. 1602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										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     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KORUNA RUDOLFA II.</a:t>
            </a:r>
          </a:p>
        </p:txBody>
      </p:sp>
      <p:pic>
        <p:nvPicPr>
          <p:cNvPr id="4" name="Zástupný symbol pro obrázek 4" descr="TOLAR1600_AV.jpg"/>
          <p:cNvPicPr>
            <a:picLocks noChangeAspect="1"/>
          </p:cNvPicPr>
          <p:nvPr/>
        </p:nvPicPr>
        <p:blipFill>
          <a:blip r:embed="rId2" cstate="print"/>
          <a:srcRect l="24416" t="12442" r="20460" b="14059"/>
          <a:stretch>
            <a:fillRect/>
          </a:stretch>
        </p:blipFill>
        <p:spPr>
          <a:xfrm>
            <a:off x="755576" y="3284984"/>
            <a:ext cx="3240360" cy="3240360"/>
          </a:xfrm>
          <a:prstGeom prst="rect">
            <a:avLst/>
          </a:prstGeom>
        </p:spPr>
      </p:pic>
      <p:pic>
        <p:nvPicPr>
          <p:cNvPr id="5" name="Zástupný symbol pro obrázek 4" descr="KRONE_~1.JPG"/>
          <p:cNvPicPr>
            <a:picLocks noChangeAspect="1"/>
          </p:cNvPicPr>
          <p:nvPr/>
        </p:nvPicPr>
        <p:blipFill>
          <a:blip r:embed="rId3" cstate="print"/>
          <a:srcRect t="9260"/>
          <a:stretch>
            <a:fillRect/>
          </a:stretch>
        </p:blipFill>
        <p:spPr>
          <a:xfrm>
            <a:off x="5580112" y="2348880"/>
            <a:ext cx="2592288" cy="35283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            PRAŽSKÝ HRAD V ROCE 1607</a:t>
            </a:r>
          </a:p>
        </p:txBody>
      </p:sp>
      <p:pic>
        <p:nvPicPr>
          <p:cNvPr id="4" name="Zástupný symbol pro obrázek 4" descr="800px-Praha_Hrad_1607.jpg"/>
          <p:cNvPicPr>
            <a:picLocks noChangeAspect="1"/>
          </p:cNvPicPr>
          <p:nvPr/>
        </p:nvPicPr>
        <p:blipFill>
          <a:blip r:embed="rId2" cstate="print"/>
          <a:srcRect l="6417" r="6417"/>
          <a:stretch>
            <a:fillRect/>
          </a:stretch>
        </p:blipFill>
        <p:spPr>
          <a:xfrm>
            <a:off x="1475656" y="1340768"/>
            <a:ext cx="5963212" cy="4472409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b="1" i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OPAKOVÁNÍ</a:t>
            </a:r>
            <a:endParaRPr lang="cs-CZ" b="1" i="1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1) Z kterého rodu pocházel císař Rudolf II.?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 	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Pocházel z rodu Habsburků.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2) Která území patřila do habsburské říše?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Do říše patřily české a rakouské země a uherské království.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3) Ve kterém městě sídlil císař Rudolf II.?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Sídlil v Praze.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4) Kteří slavní učenci pobývali na císařském dvoře?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Astronomové </a:t>
            </a:r>
            <a:r>
              <a:rPr lang="cs-CZ" sz="2400" b="1" i="1" dirty="0" err="1" smtClean="0">
                <a:latin typeface="Times New Roman" pitchFamily="18" charset="0"/>
                <a:cs typeface="Times New Roman" pitchFamily="18" charset="0"/>
              </a:rPr>
              <a:t>Tycho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cs-CZ" sz="2400" b="1" i="1" dirty="0" err="1" smtClean="0">
                <a:latin typeface="Times New Roman" pitchFamily="18" charset="0"/>
                <a:cs typeface="Times New Roman" pitchFamily="18" charset="0"/>
              </a:rPr>
              <a:t>Brahe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 a Jan </a:t>
            </a:r>
            <a:r>
              <a:rPr lang="cs-CZ" sz="2400" b="1" i="1" dirty="0" err="1" smtClean="0">
                <a:latin typeface="Times New Roman" pitchFamily="18" charset="0"/>
                <a:cs typeface="Times New Roman" pitchFamily="18" charset="0"/>
              </a:rPr>
              <a:t>Kepler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5) Koho podporoval císař Rudolf II.?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Podporoval umělce, vědce a alchymisty.</a:t>
            </a:r>
            <a:endParaRPr lang="cs-CZ" sz="2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COELLO,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Alonso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 [online]. [cit. 15.5.2012]. Dostupné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&lt;http://cs.wikipedia.org/wiki/Soubor:Archdukerudolf.jpg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WILLENBERG, Jan.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 [online]. [cit. 15.5.2012].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&lt;http://commons.wikimedia.org/wiki/File:Praha_1601.gif</a:t>
            </a:r>
            <a:endParaRPr lang="cs-CZ" sz="1200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AACHEN, Hans.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 [online]. [cit. 15.5.2012].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&lt;http://cs.wikipedia.org/wiki/Soubor:Hans_von_Aachen_003.jpg</a:t>
            </a:r>
            <a:endParaRPr lang="cs-CZ" sz="1200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SEVENFOLD.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 [online]. [cit. 15.5.2012].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&lt;http://commons.wikimedia.org/wiki/File:Brahe2.gif?uselang=cs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GAVAIN.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 [online]. [cit. 15.5.2012].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&lt;http://commons.wikimedia.org/wiki/File:Kepler.png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NEZNÁMÝ.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 [online]. [cit. 15.5.2012].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&lt;http://commons.wikimedia.org/wiki/File:Majest%C3%A1t_Rudolfa_II_z_roku_1609.gif</a:t>
            </a:r>
            <a:endParaRPr lang="cs-CZ" sz="1200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WOLFL, Milan.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 [online]. [cit. 15.5.2012].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&lt;http://cs.wikipedia.org/wiki/Soubor:TOLAR1600_AV.jpg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GRYFFINDOR.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 [online]. [cit. 15.5.2012].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&lt;http://commons.wikimedia.org/wiki/File:Krone_Kaiser_Rudolf_II_Kaisertum_%C3%96sterreich.jpg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STZEMAN.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 [online]. [cit. </a:t>
            </a:r>
            <a:r>
              <a:rPr lang="cs-CZ" sz="1200" smtClean="0">
                <a:latin typeface="Times New Roman" pitchFamily="18" charset="0"/>
                <a:cs typeface="Times New Roman" pitchFamily="18" charset="0"/>
                <a:hlinkClick r:id="rId2"/>
              </a:rPr>
              <a:t>15.5.2012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&lt;http://commons.wikimedia.org/wiki/File:Praha_Hrad_1607.jpg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ČORNEJ, Pavel. 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Panovníci českých zemí.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1.vyd. Praha: Fragment, 1992. ISBN 8090107052. s. 43 – 44.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AUGUSTA, Pavel; HONZÁK, František. 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Naše vlast.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2.vyd. Praha: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Slovart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, 2003. ISBN 8072094408. s. 94.</a:t>
            </a: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</TotalTime>
  <Words>390</Words>
  <Application>Microsoft Office PowerPoint</Application>
  <PresentationFormat>Předvádění na obrazovce (4:3)</PresentationFormat>
  <Paragraphs>113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RUDOLF II.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OPAKOVÁNÍ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HABSBURKOVÉ</dc:title>
  <dc:creator>Marta</dc:creator>
  <cp:lastModifiedBy>Marta</cp:lastModifiedBy>
  <cp:revision>42</cp:revision>
  <dcterms:created xsi:type="dcterms:W3CDTF">2012-01-28T15:05:09Z</dcterms:created>
  <dcterms:modified xsi:type="dcterms:W3CDTF">2012-07-19T08:51:14Z</dcterms:modified>
</cp:coreProperties>
</file>