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6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FF66CC"/>
    <a:srgbClr val="008080"/>
    <a:srgbClr val="00CC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301E06-2084-4881-99ED-4B9905E1DA8A}" type="doc">
      <dgm:prSet loTypeId="urn:microsoft.com/office/officeart/2005/8/layout/hList6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808A8F8F-728F-4BA4-BC3B-0E7472E551D4}">
      <dgm:prSet phldrT="[Text]" custT="1"/>
      <dgm:spPr/>
      <dgm:t>
        <a:bodyPr/>
        <a:lstStyle/>
        <a:p>
          <a:endParaRPr lang="cs-CZ" sz="3200" b="1" dirty="0" smtClean="0">
            <a:latin typeface="Comic Sans MS" pitchFamily="66" charset="0"/>
          </a:endParaRPr>
        </a:p>
        <a:p>
          <a:r>
            <a:rPr lang="cs-CZ" sz="36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rPr>
            <a:t>POKOŽKA</a:t>
          </a:r>
          <a:endParaRPr lang="cs-CZ" sz="3600" b="1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omic Sans MS" pitchFamily="66" charset="0"/>
          </a:endParaRPr>
        </a:p>
      </dgm:t>
    </dgm:pt>
    <dgm:pt modelId="{A9624864-9D41-4C90-98CA-CC807FDBEA5D}" type="parTrans" cxnId="{3BCA9C5A-D968-4105-AF9D-90BE0ACC7B32}">
      <dgm:prSet/>
      <dgm:spPr/>
      <dgm:t>
        <a:bodyPr/>
        <a:lstStyle/>
        <a:p>
          <a:endParaRPr lang="cs-CZ"/>
        </a:p>
      </dgm:t>
    </dgm:pt>
    <dgm:pt modelId="{19E942A0-4A3F-45D7-976A-7AA612811530}" type="sibTrans" cxnId="{3BCA9C5A-D968-4105-AF9D-90BE0ACC7B32}">
      <dgm:prSet/>
      <dgm:spPr/>
      <dgm:t>
        <a:bodyPr/>
        <a:lstStyle/>
        <a:p>
          <a:endParaRPr lang="cs-CZ"/>
        </a:p>
      </dgm:t>
    </dgm:pt>
    <dgm:pt modelId="{CD4E16B2-CB32-46B3-855C-70384D55DEB0}">
      <dgm:prSet phldrT="[Text]" custT="1"/>
      <dgm:spPr/>
      <dgm:t>
        <a:bodyPr/>
        <a:lstStyle/>
        <a:p>
          <a:endParaRPr lang="cs-CZ" sz="3200" b="1" dirty="0" smtClean="0">
            <a:latin typeface="Comic Sans MS" pitchFamily="66" charset="0"/>
          </a:endParaRPr>
        </a:p>
        <a:p>
          <a:r>
            <a:rPr lang="cs-CZ" sz="36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rPr>
            <a:t>ŠKÁRA</a:t>
          </a:r>
          <a:endParaRPr lang="cs-CZ" sz="3600" b="1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omic Sans MS" pitchFamily="66" charset="0"/>
          </a:endParaRPr>
        </a:p>
      </dgm:t>
    </dgm:pt>
    <dgm:pt modelId="{C40B49AB-75DA-45B1-9971-C67CEA944CC3}" type="parTrans" cxnId="{16D99D26-734D-49EB-B58F-E3D19C247532}">
      <dgm:prSet/>
      <dgm:spPr/>
      <dgm:t>
        <a:bodyPr/>
        <a:lstStyle/>
        <a:p>
          <a:endParaRPr lang="cs-CZ"/>
        </a:p>
      </dgm:t>
    </dgm:pt>
    <dgm:pt modelId="{ECE770D9-C595-4FB1-8B6D-7AC0DB6E0481}" type="sibTrans" cxnId="{16D99D26-734D-49EB-B58F-E3D19C247532}">
      <dgm:prSet/>
      <dgm:spPr/>
      <dgm:t>
        <a:bodyPr/>
        <a:lstStyle/>
        <a:p>
          <a:endParaRPr lang="cs-CZ"/>
        </a:p>
      </dgm:t>
    </dgm:pt>
    <dgm:pt modelId="{B850F89C-42C6-4016-8CA3-AD2BC2E175F7}">
      <dgm:prSet phldrT="[Text]" custT="1"/>
      <dgm:spPr/>
      <dgm:t>
        <a:bodyPr/>
        <a:lstStyle/>
        <a:p>
          <a:endParaRPr lang="cs-CZ" sz="3300" b="1" dirty="0" smtClean="0">
            <a:latin typeface="Comic Sans MS" pitchFamily="66" charset="0"/>
          </a:endParaRPr>
        </a:p>
        <a:p>
          <a:r>
            <a:rPr lang="cs-CZ" sz="36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rPr>
            <a:t>PODKOŽNÍ VAZIVO</a:t>
          </a:r>
          <a:endParaRPr lang="cs-CZ" sz="3600" b="1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omic Sans MS" pitchFamily="66" charset="0"/>
          </a:endParaRPr>
        </a:p>
      </dgm:t>
    </dgm:pt>
    <dgm:pt modelId="{B860B7A8-7827-40A9-AC20-8AB872B3E092}" type="parTrans" cxnId="{B4FAE68F-6490-4942-80CD-D3C239FED8A3}">
      <dgm:prSet/>
      <dgm:spPr/>
      <dgm:t>
        <a:bodyPr/>
        <a:lstStyle/>
        <a:p>
          <a:endParaRPr lang="cs-CZ"/>
        </a:p>
      </dgm:t>
    </dgm:pt>
    <dgm:pt modelId="{18A3F7AE-8697-4B8E-BA32-408B048941E2}" type="sibTrans" cxnId="{B4FAE68F-6490-4942-80CD-D3C239FED8A3}">
      <dgm:prSet/>
      <dgm:spPr/>
      <dgm:t>
        <a:bodyPr/>
        <a:lstStyle/>
        <a:p>
          <a:endParaRPr lang="cs-CZ"/>
        </a:p>
      </dgm:t>
    </dgm:pt>
    <dgm:pt modelId="{BA187287-0D99-4783-9355-01150CC0F278}" type="pres">
      <dgm:prSet presAssocID="{28301E06-2084-4881-99ED-4B9905E1DA8A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000BE07-8615-4E35-8931-5587EB6EAEDB}" type="pres">
      <dgm:prSet presAssocID="{808A8F8F-728F-4BA4-BC3B-0E7472E551D4}" presName="node" presStyleLbl="node1" presStyleIdx="0" presStyleCnt="3" custLinFactNeighborX="-513" custLinFactNeighborY="3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8D0976-6C26-4CB9-AB56-9FA3A6517D28}" type="pres">
      <dgm:prSet presAssocID="{19E942A0-4A3F-45D7-976A-7AA612811530}" presName="sibTrans" presStyleCnt="0"/>
      <dgm:spPr/>
    </dgm:pt>
    <dgm:pt modelId="{F43080BC-C67D-44CB-B0C3-39EF314D3F9A}" type="pres">
      <dgm:prSet presAssocID="{CD4E16B2-CB32-46B3-855C-70384D55DEB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5EBA00-CDE9-40AB-9332-3125114E7483}" type="pres">
      <dgm:prSet presAssocID="{ECE770D9-C595-4FB1-8B6D-7AC0DB6E0481}" presName="sibTrans" presStyleCnt="0"/>
      <dgm:spPr/>
    </dgm:pt>
    <dgm:pt modelId="{0B6BCF8C-8DE1-4552-8567-E73DB6BE6A12}" type="pres">
      <dgm:prSet presAssocID="{B850F89C-42C6-4016-8CA3-AD2BC2E175F7}" presName="node" presStyleLbl="node1" presStyleIdx="2" presStyleCnt="3" custScaleX="1073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FAE68F-6490-4942-80CD-D3C239FED8A3}" srcId="{28301E06-2084-4881-99ED-4B9905E1DA8A}" destId="{B850F89C-42C6-4016-8CA3-AD2BC2E175F7}" srcOrd="2" destOrd="0" parTransId="{B860B7A8-7827-40A9-AC20-8AB872B3E092}" sibTransId="{18A3F7AE-8697-4B8E-BA32-408B048941E2}"/>
    <dgm:cxn modelId="{88276DEB-C9A0-41CB-B65B-AD546086AC62}" type="presOf" srcId="{CD4E16B2-CB32-46B3-855C-70384D55DEB0}" destId="{F43080BC-C67D-44CB-B0C3-39EF314D3F9A}" srcOrd="0" destOrd="0" presId="urn:microsoft.com/office/officeart/2005/8/layout/hList6"/>
    <dgm:cxn modelId="{38276A69-C16E-4F5E-993F-13FD934D7B35}" type="presOf" srcId="{808A8F8F-728F-4BA4-BC3B-0E7472E551D4}" destId="{3000BE07-8615-4E35-8931-5587EB6EAEDB}" srcOrd="0" destOrd="0" presId="urn:microsoft.com/office/officeart/2005/8/layout/hList6"/>
    <dgm:cxn modelId="{3BCA9C5A-D968-4105-AF9D-90BE0ACC7B32}" srcId="{28301E06-2084-4881-99ED-4B9905E1DA8A}" destId="{808A8F8F-728F-4BA4-BC3B-0E7472E551D4}" srcOrd="0" destOrd="0" parTransId="{A9624864-9D41-4C90-98CA-CC807FDBEA5D}" sibTransId="{19E942A0-4A3F-45D7-976A-7AA612811530}"/>
    <dgm:cxn modelId="{86F1724E-8814-46F1-8F01-1280F8E09172}" type="presOf" srcId="{B850F89C-42C6-4016-8CA3-AD2BC2E175F7}" destId="{0B6BCF8C-8DE1-4552-8567-E73DB6BE6A12}" srcOrd="0" destOrd="0" presId="urn:microsoft.com/office/officeart/2005/8/layout/hList6"/>
    <dgm:cxn modelId="{16D99D26-734D-49EB-B58F-E3D19C247532}" srcId="{28301E06-2084-4881-99ED-4B9905E1DA8A}" destId="{CD4E16B2-CB32-46B3-855C-70384D55DEB0}" srcOrd="1" destOrd="0" parTransId="{C40B49AB-75DA-45B1-9971-C67CEA944CC3}" sibTransId="{ECE770D9-C595-4FB1-8B6D-7AC0DB6E0481}"/>
    <dgm:cxn modelId="{20552985-A96A-4740-AB8C-2C7051565947}" type="presOf" srcId="{28301E06-2084-4881-99ED-4B9905E1DA8A}" destId="{BA187287-0D99-4783-9355-01150CC0F278}" srcOrd="0" destOrd="0" presId="urn:microsoft.com/office/officeart/2005/8/layout/hList6"/>
    <dgm:cxn modelId="{46BBB16F-7492-444D-BB97-F33E0A2485D4}" type="presParOf" srcId="{BA187287-0D99-4783-9355-01150CC0F278}" destId="{3000BE07-8615-4E35-8931-5587EB6EAEDB}" srcOrd="0" destOrd="0" presId="urn:microsoft.com/office/officeart/2005/8/layout/hList6"/>
    <dgm:cxn modelId="{26D8F5EB-6F19-4603-9579-2772F933093A}" type="presParOf" srcId="{BA187287-0D99-4783-9355-01150CC0F278}" destId="{A68D0976-6C26-4CB9-AB56-9FA3A6517D28}" srcOrd="1" destOrd="0" presId="urn:microsoft.com/office/officeart/2005/8/layout/hList6"/>
    <dgm:cxn modelId="{7A4402F5-B25D-409C-9B51-62ABE86A7E85}" type="presParOf" srcId="{BA187287-0D99-4783-9355-01150CC0F278}" destId="{F43080BC-C67D-44CB-B0C3-39EF314D3F9A}" srcOrd="2" destOrd="0" presId="urn:microsoft.com/office/officeart/2005/8/layout/hList6"/>
    <dgm:cxn modelId="{7ADBB359-FE8A-4930-BE5E-67B30FD8B695}" type="presParOf" srcId="{BA187287-0D99-4783-9355-01150CC0F278}" destId="{0D5EBA00-CDE9-40AB-9332-3125114E7483}" srcOrd="3" destOrd="0" presId="urn:microsoft.com/office/officeart/2005/8/layout/hList6"/>
    <dgm:cxn modelId="{EDC3F9DD-A242-4B80-8C53-77FDC92ED3F3}" type="presParOf" srcId="{BA187287-0D99-4783-9355-01150CC0F278}" destId="{0B6BCF8C-8DE1-4552-8567-E73DB6BE6A12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79268E-DE03-4F7D-B5E2-80EDF140A19D}" type="doc">
      <dgm:prSet loTypeId="urn:microsoft.com/office/officeart/2005/8/layout/radial4" loCatId="relationship" qsTypeId="urn:microsoft.com/office/officeart/2005/8/quickstyle/simple1#2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954B170B-AACD-4C2A-B280-628B4469C074}">
      <dgm:prSet phldrT="[Text]" custT="1"/>
      <dgm:spPr>
        <a:solidFill>
          <a:srgbClr val="FF66CC"/>
        </a:solidFill>
      </dgm:spPr>
      <dgm:t>
        <a:bodyPr/>
        <a:lstStyle/>
        <a:p>
          <a:pPr algn="ctr"/>
          <a:r>
            <a:rPr lang="cs-CZ" sz="3600" b="1" dirty="0" smtClean="0">
              <a:solidFill>
                <a:schemeClr val="tx1"/>
              </a:solidFill>
              <a:latin typeface="Comic Sans MS" pitchFamily="66" charset="0"/>
            </a:rPr>
            <a:t>ŽLÁZY</a:t>
          </a:r>
          <a:endParaRPr lang="cs-CZ" sz="3600" b="1" dirty="0">
            <a:solidFill>
              <a:schemeClr val="tx1"/>
            </a:solidFill>
            <a:latin typeface="Comic Sans MS" pitchFamily="66" charset="0"/>
          </a:endParaRPr>
        </a:p>
      </dgm:t>
    </dgm:pt>
    <dgm:pt modelId="{139580D8-6C34-4DF5-92E0-38CEDD0597D6}" type="parTrans" cxnId="{34203B11-A48F-47EA-A79A-2CD5F9601916}">
      <dgm:prSet/>
      <dgm:spPr/>
      <dgm:t>
        <a:bodyPr/>
        <a:lstStyle/>
        <a:p>
          <a:endParaRPr lang="cs-CZ"/>
        </a:p>
      </dgm:t>
    </dgm:pt>
    <dgm:pt modelId="{F078FD79-0596-4335-B299-FA6C07296B89}" type="sibTrans" cxnId="{34203B11-A48F-47EA-A79A-2CD5F9601916}">
      <dgm:prSet/>
      <dgm:spPr/>
      <dgm:t>
        <a:bodyPr/>
        <a:lstStyle/>
        <a:p>
          <a:endParaRPr lang="cs-CZ"/>
        </a:p>
      </dgm:t>
    </dgm:pt>
    <dgm:pt modelId="{6E307E44-EECB-4063-8F72-FBACBBEFF3E3}">
      <dgm:prSet phldrT="[Text]"/>
      <dgm:spPr/>
      <dgm:t>
        <a:bodyPr/>
        <a:lstStyle/>
        <a:p>
          <a:endParaRPr lang="cs-CZ"/>
        </a:p>
      </dgm:t>
    </dgm:pt>
    <dgm:pt modelId="{A27AB670-4CE8-4FE5-9630-BCF5339DEB61}" type="parTrans" cxnId="{9CB6D938-23E8-417D-AFE0-7A3A668A20EE}">
      <dgm:prSet/>
      <dgm:spPr/>
      <dgm:t>
        <a:bodyPr/>
        <a:lstStyle/>
        <a:p>
          <a:endParaRPr lang="cs-CZ"/>
        </a:p>
      </dgm:t>
    </dgm:pt>
    <dgm:pt modelId="{E77E3B82-6C6E-4452-AA0A-506F61070F11}" type="sibTrans" cxnId="{9CB6D938-23E8-417D-AFE0-7A3A668A20EE}">
      <dgm:prSet/>
      <dgm:spPr/>
      <dgm:t>
        <a:bodyPr/>
        <a:lstStyle/>
        <a:p>
          <a:endParaRPr lang="cs-CZ"/>
        </a:p>
      </dgm:t>
    </dgm:pt>
    <dgm:pt modelId="{9F8CD1C6-DBE4-43FD-BA54-E5ACB0166FAE}">
      <dgm:prSet phldrT="[Text]" phldr="1"/>
      <dgm:spPr/>
      <dgm:t>
        <a:bodyPr/>
        <a:lstStyle/>
        <a:p>
          <a:endParaRPr lang="cs-CZ"/>
        </a:p>
      </dgm:t>
    </dgm:pt>
    <dgm:pt modelId="{8F1A56F3-353B-42ED-A007-0DFA19B2F944}" type="parTrans" cxnId="{8A9AC8FA-C526-421D-AA14-0CCF486D20D1}">
      <dgm:prSet/>
      <dgm:spPr/>
      <dgm:t>
        <a:bodyPr/>
        <a:lstStyle/>
        <a:p>
          <a:endParaRPr lang="cs-CZ"/>
        </a:p>
      </dgm:t>
    </dgm:pt>
    <dgm:pt modelId="{452601F2-29AE-4607-8E9B-777CA660A0D8}" type="sibTrans" cxnId="{8A9AC8FA-C526-421D-AA14-0CCF486D20D1}">
      <dgm:prSet/>
      <dgm:spPr/>
      <dgm:t>
        <a:bodyPr/>
        <a:lstStyle/>
        <a:p>
          <a:endParaRPr lang="cs-CZ"/>
        </a:p>
      </dgm:t>
    </dgm:pt>
    <dgm:pt modelId="{2F469913-4EC3-43C1-8BF1-786F674FFE32}">
      <dgm:prSet phldrT="[Text]" phldr="1"/>
      <dgm:spPr/>
      <dgm:t>
        <a:bodyPr/>
        <a:lstStyle/>
        <a:p>
          <a:endParaRPr lang="cs-CZ" dirty="0"/>
        </a:p>
      </dgm:t>
    </dgm:pt>
    <dgm:pt modelId="{044F56CE-F855-466B-B232-75D80E1F4E8D}" type="parTrans" cxnId="{B4D10F41-9040-495F-8C15-6EE1EC93F04B}">
      <dgm:prSet/>
      <dgm:spPr/>
      <dgm:t>
        <a:bodyPr/>
        <a:lstStyle/>
        <a:p>
          <a:endParaRPr lang="cs-CZ"/>
        </a:p>
      </dgm:t>
    </dgm:pt>
    <dgm:pt modelId="{1D6B0DF4-1FEA-4055-B485-03D1C9211B51}" type="sibTrans" cxnId="{B4D10F41-9040-495F-8C15-6EE1EC93F04B}">
      <dgm:prSet/>
      <dgm:spPr/>
      <dgm:t>
        <a:bodyPr/>
        <a:lstStyle/>
        <a:p>
          <a:endParaRPr lang="cs-CZ"/>
        </a:p>
      </dgm:t>
    </dgm:pt>
    <dgm:pt modelId="{F899021E-CA22-4757-9CA2-F28CC6662BD8}">
      <dgm:prSet phldrT="[Text]" phldr="1"/>
      <dgm:spPr/>
      <dgm:t>
        <a:bodyPr/>
        <a:lstStyle/>
        <a:p>
          <a:endParaRPr lang="cs-CZ"/>
        </a:p>
      </dgm:t>
    </dgm:pt>
    <dgm:pt modelId="{EA3A5FF8-9FC7-4BAB-BCF4-20331948C155}" type="parTrans" cxnId="{27B45759-F586-4266-954C-E1A33F590AAE}">
      <dgm:prSet/>
      <dgm:spPr/>
      <dgm:t>
        <a:bodyPr/>
        <a:lstStyle/>
        <a:p>
          <a:endParaRPr lang="cs-CZ"/>
        </a:p>
      </dgm:t>
    </dgm:pt>
    <dgm:pt modelId="{570C2E58-E452-4584-9A0A-21196F45292C}" type="sibTrans" cxnId="{27B45759-F586-4266-954C-E1A33F590AAE}">
      <dgm:prSet/>
      <dgm:spPr/>
      <dgm:t>
        <a:bodyPr/>
        <a:lstStyle/>
        <a:p>
          <a:endParaRPr lang="cs-CZ"/>
        </a:p>
      </dgm:t>
    </dgm:pt>
    <dgm:pt modelId="{F63E076A-ABF3-4998-8B2E-B65855BCFB69}">
      <dgm:prSet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  <a:latin typeface="Comic Sans MS" pitchFamily="66" charset="0"/>
            </a:rPr>
            <a:t>POTNÍ</a:t>
          </a:r>
          <a:r>
            <a:rPr lang="cs-CZ" sz="1800" b="1" dirty="0" smtClean="0">
              <a:solidFill>
                <a:schemeClr val="tx1"/>
              </a:solidFill>
              <a:latin typeface="Comic Sans MS" pitchFamily="66" charset="0"/>
            </a:rPr>
            <a:t> – rovnoměrně rozloženy po celém těle; nejvíce v podpaží, na čele, dlaních a chodidlech; vylučují pot</a:t>
          </a:r>
          <a:endParaRPr lang="cs-CZ" sz="1800" b="1" dirty="0">
            <a:solidFill>
              <a:schemeClr val="tx1"/>
            </a:solidFill>
            <a:latin typeface="Comic Sans MS" pitchFamily="66" charset="0"/>
          </a:endParaRPr>
        </a:p>
      </dgm:t>
    </dgm:pt>
    <dgm:pt modelId="{954D1B2F-D3B8-47D4-B7A8-74297ED71C8B}" type="parTrans" cxnId="{22CDD1FB-5FB7-4563-80C5-2FED71417DA7}">
      <dgm:prSet/>
      <dgm:spPr>
        <a:ln>
          <a:solidFill>
            <a:schemeClr val="bg1"/>
          </a:solidFill>
        </a:ln>
      </dgm:spPr>
      <dgm:t>
        <a:bodyPr/>
        <a:lstStyle/>
        <a:p>
          <a:endParaRPr lang="cs-CZ"/>
        </a:p>
      </dgm:t>
    </dgm:pt>
    <dgm:pt modelId="{B74FA9A5-C4B6-4CAD-B6D8-442D84330437}" type="sibTrans" cxnId="{22CDD1FB-5FB7-4563-80C5-2FED71417DA7}">
      <dgm:prSet/>
      <dgm:spPr/>
      <dgm:t>
        <a:bodyPr/>
        <a:lstStyle/>
        <a:p>
          <a:endParaRPr lang="cs-CZ"/>
        </a:p>
      </dgm:t>
    </dgm:pt>
    <dgm:pt modelId="{ABC86F31-7A3B-4F22-95DB-36EB2516B3EE}">
      <dgm:prSet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  <a:latin typeface="Comic Sans MS" pitchFamily="66" charset="0"/>
            </a:rPr>
            <a:t>PACHOVÉ</a:t>
          </a:r>
          <a:r>
            <a:rPr lang="cs-CZ" sz="1800" b="1" dirty="0" smtClean="0">
              <a:solidFill>
                <a:schemeClr val="tx1"/>
              </a:solidFill>
              <a:latin typeface="Comic Sans MS" pitchFamily="66" charset="0"/>
            </a:rPr>
            <a:t> – uloženy v podpaží a v kůži vnějších pohlavních orgánů; význam v sexuální komunikaci</a:t>
          </a:r>
          <a:endParaRPr lang="cs-CZ" sz="1800" b="1" dirty="0">
            <a:solidFill>
              <a:schemeClr val="tx1"/>
            </a:solidFill>
            <a:latin typeface="Comic Sans MS" pitchFamily="66" charset="0"/>
          </a:endParaRPr>
        </a:p>
      </dgm:t>
    </dgm:pt>
    <dgm:pt modelId="{84EBE6B6-BE43-4463-82B0-A4CA28E962E7}" type="parTrans" cxnId="{277FB729-F3A9-4E03-A756-2C3C9CBFBC49}">
      <dgm:prSet/>
      <dgm:spPr>
        <a:ln>
          <a:solidFill>
            <a:schemeClr val="bg1"/>
          </a:solidFill>
        </a:ln>
      </dgm:spPr>
      <dgm:t>
        <a:bodyPr/>
        <a:lstStyle/>
        <a:p>
          <a:endParaRPr lang="cs-CZ"/>
        </a:p>
      </dgm:t>
    </dgm:pt>
    <dgm:pt modelId="{724A0BE3-F7F5-4513-A3D3-5B3E4524E420}" type="sibTrans" cxnId="{277FB729-F3A9-4E03-A756-2C3C9CBFBC49}">
      <dgm:prSet/>
      <dgm:spPr/>
      <dgm:t>
        <a:bodyPr/>
        <a:lstStyle/>
        <a:p>
          <a:endParaRPr lang="cs-CZ"/>
        </a:p>
      </dgm:t>
    </dgm:pt>
    <dgm:pt modelId="{3A174C19-1487-4489-856A-4EED7F6E94D1}">
      <dgm:prSet custT="1"/>
      <dgm:spPr>
        <a:solidFill>
          <a:srgbClr val="FFFF00"/>
        </a:solidFill>
      </dgm:spPr>
      <dgm:t>
        <a:bodyPr/>
        <a:lstStyle/>
        <a:p>
          <a:r>
            <a:rPr lang="cs-CZ" sz="2400" b="1" dirty="0" smtClean="0">
              <a:solidFill>
                <a:schemeClr val="tx1"/>
              </a:solidFill>
              <a:latin typeface="Comic Sans MS" pitchFamily="66" charset="0"/>
            </a:rPr>
            <a:t>MAZOVÉ </a:t>
          </a:r>
          <a:r>
            <a:rPr lang="cs-CZ" sz="1900" b="1" dirty="0" smtClean="0">
              <a:solidFill>
                <a:schemeClr val="tx1"/>
              </a:solidFill>
              <a:latin typeface="Comic Sans MS" pitchFamily="66" charset="0"/>
            </a:rPr>
            <a:t>– ústí do vlasových váčků, chybí na dlaních a chodidlech; činí kůži vláčnou</a:t>
          </a:r>
          <a:endParaRPr lang="cs-CZ" sz="1900" b="1" dirty="0">
            <a:solidFill>
              <a:schemeClr val="tx1"/>
            </a:solidFill>
            <a:latin typeface="Comic Sans MS" pitchFamily="66" charset="0"/>
          </a:endParaRPr>
        </a:p>
      </dgm:t>
    </dgm:pt>
    <dgm:pt modelId="{88B364B9-6BCD-4189-B43B-730F9FCCE31E}" type="parTrans" cxnId="{DA88A3B1-DBC1-417D-B0D6-ED8C9DDEC60E}">
      <dgm:prSet/>
      <dgm:spPr>
        <a:solidFill>
          <a:srgbClr val="FFFF00"/>
        </a:solidFill>
        <a:ln>
          <a:solidFill>
            <a:schemeClr val="bg1"/>
          </a:solidFill>
        </a:ln>
      </dgm:spPr>
      <dgm:t>
        <a:bodyPr/>
        <a:lstStyle/>
        <a:p>
          <a:endParaRPr lang="cs-CZ"/>
        </a:p>
      </dgm:t>
    </dgm:pt>
    <dgm:pt modelId="{090E5809-AD7F-454F-A478-2DCD19498ED1}" type="sibTrans" cxnId="{DA88A3B1-DBC1-417D-B0D6-ED8C9DDEC60E}">
      <dgm:prSet/>
      <dgm:spPr/>
      <dgm:t>
        <a:bodyPr/>
        <a:lstStyle/>
        <a:p>
          <a:endParaRPr lang="cs-CZ"/>
        </a:p>
      </dgm:t>
    </dgm:pt>
    <dgm:pt modelId="{36E37C28-12FB-4C60-8F6D-032A0FFDCE3D}">
      <dgm:prSet phldrT="[Text]"/>
      <dgm:spPr/>
      <dgm:t>
        <a:bodyPr/>
        <a:lstStyle/>
        <a:p>
          <a:endParaRPr lang="cs-CZ" dirty="0"/>
        </a:p>
      </dgm:t>
    </dgm:pt>
    <dgm:pt modelId="{86048B9B-47DD-415D-B973-9FAEA6BDF92F}" type="parTrans" cxnId="{1D3560F1-6D11-4731-BAA0-2829EA79B8BA}">
      <dgm:prSet/>
      <dgm:spPr/>
      <dgm:t>
        <a:bodyPr/>
        <a:lstStyle/>
        <a:p>
          <a:endParaRPr lang="cs-CZ"/>
        </a:p>
      </dgm:t>
    </dgm:pt>
    <dgm:pt modelId="{F8DE114E-CE75-4369-A0BE-730E6EBB5A5E}" type="sibTrans" cxnId="{1D3560F1-6D11-4731-BAA0-2829EA79B8BA}">
      <dgm:prSet/>
      <dgm:spPr/>
      <dgm:t>
        <a:bodyPr/>
        <a:lstStyle/>
        <a:p>
          <a:endParaRPr lang="cs-CZ"/>
        </a:p>
      </dgm:t>
    </dgm:pt>
    <dgm:pt modelId="{35797F4C-B389-42CD-904C-E69ED2C2A0CC}">
      <dgm:prSet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  <a:latin typeface="Comic Sans MS" pitchFamily="66" charset="0"/>
            </a:rPr>
            <a:t>MLÉČNÉ –</a:t>
          </a:r>
          <a:r>
            <a:rPr lang="cs-CZ" sz="1900" b="1" dirty="0" smtClean="0">
              <a:solidFill>
                <a:schemeClr val="tx1"/>
              </a:solidFill>
              <a:latin typeface="Comic Sans MS" pitchFamily="66" charset="0"/>
            </a:rPr>
            <a:t> největší kožní žlázy, vyvíjejí se zejména u žen</a:t>
          </a:r>
          <a:endParaRPr lang="cs-CZ" sz="1900" b="1" dirty="0">
            <a:solidFill>
              <a:schemeClr val="tx1"/>
            </a:solidFill>
            <a:latin typeface="Comic Sans MS" pitchFamily="66" charset="0"/>
          </a:endParaRPr>
        </a:p>
      </dgm:t>
    </dgm:pt>
    <dgm:pt modelId="{1DDB1896-A282-40C6-825A-F2DB3E8CD275}" type="parTrans" cxnId="{A89CB7D9-9BDF-46F0-9546-BDD5505C23F2}">
      <dgm:prSet/>
      <dgm:spPr>
        <a:ln>
          <a:solidFill>
            <a:schemeClr val="bg1"/>
          </a:solidFill>
        </a:ln>
      </dgm:spPr>
      <dgm:t>
        <a:bodyPr/>
        <a:lstStyle/>
        <a:p>
          <a:endParaRPr lang="cs-CZ"/>
        </a:p>
      </dgm:t>
    </dgm:pt>
    <dgm:pt modelId="{6185BFFC-9493-4B92-97F3-9299D50953BA}" type="sibTrans" cxnId="{A89CB7D9-9BDF-46F0-9546-BDD5505C23F2}">
      <dgm:prSet/>
      <dgm:spPr/>
      <dgm:t>
        <a:bodyPr/>
        <a:lstStyle/>
        <a:p>
          <a:endParaRPr lang="cs-CZ"/>
        </a:p>
      </dgm:t>
    </dgm:pt>
    <dgm:pt modelId="{2163EBE6-67B2-4E7E-B2C1-BB4AB6C0A341}" type="pres">
      <dgm:prSet presAssocID="{8B79268E-DE03-4F7D-B5E2-80EDF140A19D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6A46636-670E-4B9C-8AE6-1A1CC6795E9B}" type="pres">
      <dgm:prSet presAssocID="{954B170B-AACD-4C2A-B280-628B4469C074}" presName="centerShape" presStyleLbl="node0" presStyleIdx="0" presStyleCnt="1"/>
      <dgm:spPr/>
      <dgm:t>
        <a:bodyPr/>
        <a:lstStyle/>
        <a:p>
          <a:endParaRPr lang="cs-CZ"/>
        </a:p>
      </dgm:t>
    </dgm:pt>
    <dgm:pt modelId="{68D1D981-0ADB-4D4F-BC13-8EE017F27863}" type="pres">
      <dgm:prSet presAssocID="{954D1B2F-D3B8-47D4-B7A8-74297ED71C8B}" presName="parTrans" presStyleLbl="bgSibTrans2D1" presStyleIdx="0" presStyleCnt="4"/>
      <dgm:spPr/>
      <dgm:t>
        <a:bodyPr/>
        <a:lstStyle/>
        <a:p>
          <a:endParaRPr lang="cs-CZ"/>
        </a:p>
      </dgm:t>
    </dgm:pt>
    <dgm:pt modelId="{B812A497-29FA-4044-9DFC-97BDF9C75992}" type="pres">
      <dgm:prSet presAssocID="{F63E076A-ABF3-4998-8B2E-B65855BCFB69}" presName="node" presStyleLbl="node1" presStyleIdx="0" presStyleCnt="4" custScaleX="97547" custScaleY="172121" custRadScaleRad="95042" custRadScaleInc="-241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99F416-B6E1-4C94-955B-1F54B9A155D1}" type="pres">
      <dgm:prSet presAssocID="{84EBE6B6-BE43-4463-82B0-A4CA28E962E7}" presName="parTrans" presStyleLbl="bgSibTrans2D1" presStyleIdx="1" presStyleCnt="4"/>
      <dgm:spPr/>
      <dgm:t>
        <a:bodyPr/>
        <a:lstStyle/>
        <a:p>
          <a:endParaRPr lang="cs-CZ"/>
        </a:p>
      </dgm:t>
    </dgm:pt>
    <dgm:pt modelId="{88CDB9E3-A123-49DA-9174-1719B8ADA8E7}" type="pres">
      <dgm:prSet presAssocID="{ABC86F31-7A3B-4F22-95DB-36EB2516B3EE}" presName="node" presStyleLbl="node1" presStyleIdx="1" presStyleCnt="4" custScaleX="130012" custScaleY="163102" custRadScaleRad="106407" custRadScaleInc="2682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44AAFF-B6FF-42EE-A5B5-1D80F770D474}" type="pres">
      <dgm:prSet presAssocID="{88B364B9-6BCD-4189-B43B-730F9FCCE31E}" presName="parTrans" presStyleLbl="bgSibTrans2D1" presStyleIdx="2" presStyleCnt="4"/>
      <dgm:spPr/>
      <dgm:t>
        <a:bodyPr/>
        <a:lstStyle/>
        <a:p>
          <a:endParaRPr lang="cs-CZ"/>
        </a:p>
      </dgm:t>
    </dgm:pt>
    <dgm:pt modelId="{6A993596-9D7E-4F60-81FC-EA3B2A91B3E0}" type="pres">
      <dgm:prSet presAssocID="{3A174C19-1487-4489-856A-4EED7F6E94D1}" presName="node" presStyleLbl="node1" presStyleIdx="2" presStyleCnt="4" custScaleX="100528" custScaleY="152867" custRadScaleRad="118283" custRadScaleInc="375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EC5E03-F60C-47EA-9303-AECB83AE8725}" type="pres">
      <dgm:prSet presAssocID="{1DDB1896-A282-40C6-825A-F2DB3E8CD275}" presName="parTrans" presStyleLbl="bgSibTrans2D1" presStyleIdx="3" presStyleCnt="4"/>
      <dgm:spPr/>
      <dgm:t>
        <a:bodyPr/>
        <a:lstStyle/>
        <a:p>
          <a:endParaRPr lang="cs-CZ"/>
        </a:p>
      </dgm:t>
    </dgm:pt>
    <dgm:pt modelId="{42B36A0A-E867-416D-855E-445C5B667BBD}" type="pres">
      <dgm:prSet presAssocID="{35797F4C-B389-42CD-904C-E69ED2C2A0CC}" presName="node" presStyleLbl="node1" presStyleIdx="3" presStyleCnt="4" custScaleX="106147" custScaleY="112424" custRadScaleRad="96278" custRadScaleInc="483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203B11-A48F-47EA-A79A-2CD5F9601916}" srcId="{8B79268E-DE03-4F7D-B5E2-80EDF140A19D}" destId="{954B170B-AACD-4C2A-B280-628B4469C074}" srcOrd="0" destOrd="0" parTransId="{139580D8-6C34-4DF5-92E0-38CEDD0597D6}" sibTransId="{F078FD79-0596-4335-B299-FA6C07296B89}"/>
    <dgm:cxn modelId="{FEED5C48-6A4C-4EA4-A0A7-3E060F4D0FD9}" type="presOf" srcId="{88B364B9-6BCD-4189-B43B-730F9FCCE31E}" destId="{7044AAFF-B6FF-42EE-A5B5-1D80F770D474}" srcOrd="0" destOrd="0" presId="urn:microsoft.com/office/officeart/2005/8/layout/radial4"/>
    <dgm:cxn modelId="{9CB6D938-23E8-417D-AFE0-7A3A668A20EE}" srcId="{8B79268E-DE03-4F7D-B5E2-80EDF140A19D}" destId="{6E307E44-EECB-4063-8F72-FBACBBEFF3E3}" srcOrd="1" destOrd="0" parTransId="{A27AB670-4CE8-4FE5-9630-BCF5339DEB61}" sibTransId="{E77E3B82-6C6E-4452-AA0A-506F61070F11}"/>
    <dgm:cxn modelId="{DA88A3B1-DBC1-417D-B0D6-ED8C9DDEC60E}" srcId="{954B170B-AACD-4C2A-B280-628B4469C074}" destId="{3A174C19-1487-4489-856A-4EED7F6E94D1}" srcOrd="2" destOrd="0" parTransId="{88B364B9-6BCD-4189-B43B-730F9FCCE31E}" sibTransId="{090E5809-AD7F-454F-A478-2DCD19498ED1}"/>
    <dgm:cxn modelId="{277FB729-F3A9-4E03-A756-2C3C9CBFBC49}" srcId="{954B170B-AACD-4C2A-B280-628B4469C074}" destId="{ABC86F31-7A3B-4F22-95DB-36EB2516B3EE}" srcOrd="1" destOrd="0" parTransId="{84EBE6B6-BE43-4463-82B0-A4CA28E962E7}" sibTransId="{724A0BE3-F7F5-4513-A3D3-5B3E4524E420}"/>
    <dgm:cxn modelId="{67260470-32EB-4539-AF68-77AE93AA1A1A}" type="presOf" srcId="{8B79268E-DE03-4F7D-B5E2-80EDF140A19D}" destId="{2163EBE6-67B2-4E7E-B2C1-BB4AB6C0A341}" srcOrd="0" destOrd="0" presId="urn:microsoft.com/office/officeart/2005/8/layout/radial4"/>
    <dgm:cxn modelId="{8A9AC8FA-C526-421D-AA14-0CCF486D20D1}" srcId="{8B79268E-DE03-4F7D-B5E2-80EDF140A19D}" destId="{9F8CD1C6-DBE4-43FD-BA54-E5ACB0166FAE}" srcOrd="3" destOrd="0" parTransId="{8F1A56F3-353B-42ED-A007-0DFA19B2F944}" sibTransId="{452601F2-29AE-4607-8E9B-777CA660A0D8}"/>
    <dgm:cxn modelId="{E98E959C-9D09-4EA8-8415-EFC2A4D86D07}" type="presOf" srcId="{35797F4C-B389-42CD-904C-E69ED2C2A0CC}" destId="{42B36A0A-E867-416D-855E-445C5B667BBD}" srcOrd="0" destOrd="0" presId="urn:microsoft.com/office/officeart/2005/8/layout/radial4"/>
    <dgm:cxn modelId="{22CDD1FB-5FB7-4563-80C5-2FED71417DA7}" srcId="{954B170B-AACD-4C2A-B280-628B4469C074}" destId="{F63E076A-ABF3-4998-8B2E-B65855BCFB69}" srcOrd="0" destOrd="0" parTransId="{954D1B2F-D3B8-47D4-B7A8-74297ED71C8B}" sibTransId="{B74FA9A5-C4B6-4CAD-B6D8-442D84330437}"/>
    <dgm:cxn modelId="{27B45759-F586-4266-954C-E1A33F590AAE}" srcId="{8B79268E-DE03-4F7D-B5E2-80EDF140A19D}" destId="{F899021E-CA22-4757-9CA2-F28CC6662BD8}" srcOrd="5" destOrd="0" parTransId="{EA3A5FF8-9FC7-4BAB-BCF4-20331948C155}" sibTransId="{570C2E58-E452-4584-9A0A-21196F45292C}"/>
    <dgm:cxn modelId="{96581BAA-3827-41FC-B1D0-A9F8009A9929}" type="presOf" srcId="{3A174C19-1487-4489-856A-4EED7F6E94D1}" destId="{6A993596-9D7E-4F60-81FC-EA3B2A91B3E0}" srcOrd="0" destOrd="0" presId="urn:microsoft.com/office/officeart/2005/8/layout/radial4"/>
    <dgm:cxn modelId="{EA992E43-AE20-4581-8FBB-D29B2B56BE95}" type="presOf" srcId="{F63E076A-ABF3-4998-8B2E-B65855BCFB69}" destId="{B812A497-29FA-4044-9DFC-97BDF9C75992}" srcOrd="0" destOrd="0" presId="urn:microsoft.com/office/officeart/2005/8/layout/radial4"/>
    <dgm:cxn modelId="{D0E9A6AD-61D6-4571-B6AF-874C60FB6629}" type="presOf" srcId="{954D1B2F-D3B8-47D4-B7A8-74297ED71C8B}" destId="{68D1D981-0ADB-4D4F-BC13-8EE017F27863}" srcOrd="0" destOrd="0" presId="urn:microsoft.com/office/officeart/2005/8/layout/radial4"/>
    <dgm:cxn modelId="{E4DA1E26-14EA-41A6-AF0C-837CB95E51EC}" type="presOf" srcId="{954B170B-AACD-4C2A-B280-628B4469C074}" destId="{16A46636-670E-4B9C-8AE6-1A1CC6795E9B}" srcOrd="0" destOrd="0" presId="urn:microsoft.com/office/officeart/2005/8/layout/radial4"/>
    <dgm:cxn modelId="{7059BF1E-6AAE-4D87-825A-612FC34D28A5}" type="presOf" srcId="{84EBE6B6-BE43-4463-82B0-A4CA28E962E7}" destId="{5699F416-B6E1-4C94-955B-1F54B9A155D1}" srcOrd="0" destOrd="0" presId="urn:microsoft.com/office/officeart/2005/8/layout/radial4"/>
    <dgm:cxn modelId="{A89CB7D9-9BDF-46F0-9546-BDD5505C23F2}" srcId="{954B170B-AACD-4C2A-B280-628B4469C074}" destId="{35797F4C-B389-42CD-904C-E69ED2C2A0CC}" srcOrd="3" destOrd="0" parTransId="{1DDB1896-A282-40C6-825A-F2DB3E8CD275}" sibTransId="{6185BFFC-9493-4B92-97F3-9299D50953BA}"/>
    <dgm:cxn modelId="{0597E868-6EFF-4F27-B784-F1AA6308411E}" type="presOf" srcId="{ABC86F31-7A3B-4F22-95DB-36EB2516B3EE}" destId="{88CDB9E3-A123-49DA-9174-1719B8ADA8E7}" srcOrd="0" destOrd="0" presId="urn:microsoft.com/office/officeart/2005/8/layout/radial4"/>
    <dgm:cxn modelId="{1D3560F1-6D11-4731-BAA0-2829EA79B8BA}" srcId="{8B79268E-DE03-4F7D-B5E2-80EDF140A19D}" destId="{36E37C28-12FB-4C60-8F6D-032A0FFDCE3D}" srcOrd="2" destOrd="0" parTransId="{86048B9B-47DD-415D-B973-9FAEA6BDF92F}" sibTransId="{F8DE114E-CE75-4369-A0BE-730E6EBB5A5E}"/>
    <dgm:cxn modelId="{BB22D789-0F30-4F72-BBBB-B63F9B4DDF45}" type="presOf" srcId="{1DDB1896-A282-40C6-825A-F2DB3E8CD275}" destId="{20EC5E03-F60C-47EA-9303-AECB83AE8725}" srcOrd="0" destOrd="0" presId="urn:microsoft.com/office/officeart/2005/8/layout/radial4"/>
    <dgm:cxn modelId="{B4D10F41-9040-495F-8C15-6EE1EC93F04B}" srcId="{8B79268E-DE03-4F7D-B5E2-80EDF140A19D}" destId="{2F469913-4EC3-43C1-8BF1-786F674FFE32}" srcOrd="4" destOrd="0" parTransId="{044F56CE-F855-466B-B232-75D80E1F4E8D}" sibTransId="{1D6B0DF4-1FEA-4055-B485-03D1C9211B51}"/>
    <dgm:cxn modelId="{DE08D7BF-3C3F-4950-AA18-58BAA250B63D}" type="presParOf" srcId="{2163EBE6-67B2-4E7E-B2C1-BB4AB6C0A341}" destId="{16A46636-670E-4B9C-8AE6-1A1CC6795E9B}" srcOrd="0" destOrd="0" presId="urn:microsoft.com/office/officeart/2005/8/layout/radial4"/>
    <dgm:cxn modelId="{C3F0F1B2-2F8A-4AD9-980E-AC4BAC1A7958}" type="presParOf" srcId="{2163EBE6-67B2-4E7E-B2C1-BB4AB6C0A341}" destId="{68D1D981-0ADB-4D4F-BC13-8EE017F27863}" srcOrd="1" destOrd="0" presId="urn:microsoft.com/office/officeart/2005/8/layout/radial4"/>
    <dgm:cxn modelId="{5EC07E18-E4A3-4336-B3EA-218699A1B3AC}" type="presParOf" srcId="{2163EBE6-67B2-4E7E-B2C1-BB4AB6C0A341}" destId="{B812A497-29FA-4044-9DFC-97BDF9C75992}" srcOrd="2" destOrd="0" presId="urn:microsoft.com/office/officeart/2005/8/layout/radial4"/>
    <dgm:cxn modelId="{773C3D8A-C709-491D-A2E2-87E172994F9A}" type="presParOf" srcId="{2163EBE6-67B2-4E7E-B2C1-BB4AB6C0A341}" destId="{5699F416-B6E1-4C94-955B-1F54B9A155D1}" srcOrd="3" destOrd="0" presId="urn:microsoft.com/office/officeart/2005/8/layout/radial4"/>
    <dgm:cxn modelId="{1A765F8A-9D16-463C-A196-16E5B835CFAE}" type="presParOf" srcId="{2163EBE6-67B2-4E7E-B2C1-BB4AB6C0A341}" destId="{88CDB9E3-A123-49DA-9174-1719B8ADA8E7}" srcOrd="4" destOrd="0" presId="urn:microsoft.com/office/officeart/2005/8/layout/radial4"/>
    <dgm:cxn modelId="{F7932902-B6C6-48D4-AA82-40DF84ED6794}" type="presParOf" srcId="{2163EBE6-67B2-4E7E-B2C1-BB4AB6C0A341}" destId="{7044AAFF-B6FF-42EE-A5B5-1D80F770D474}" srcOrd="5" destOrd="0" presId="urn:microsoft.com/office/officeart/2005/8/layout/radial4"/>
    <dgm:cxn modelId="{41A3565B-732B-4F6D-B31C-04BF5EE8F55D}" type="presParOf" srcId="{2163EBE6-67B2-4E7E-B2C1-BB4AB6C0A341}" destId="{6A993596-9D7E-4F60-81FC-EA3B2A91B3E0}" srcOrd="6" destOrd="0" presId="urn:microsoft.com/office/officeart/2005/8/layout/radial4"/>
    <dgm:cxn modelId="{ACDBEFFA-07B8-4D7C-94F5-37A2568570DD}" type="presParOf" srcId="{2163EBE6-67B2-4E7E-B2C1-BB4AB6C0A341}" destId="{20EC5E03-F60C-47EA-9303-AECB83AE8725}" srcOrd="7" destOrd="0" presId="urn:microsoft.com/office/officeart/2005/8/layout/radial4"/>
    <dgm:cxn modelId="{0B838374-DF7C-42E9-8AE0-FAC96D7EC391}" type="presParOf" srcId="{2163EBE6-67B2-4E7E-B2C1-BB4AB6C0A341}" destId="{42B36A0A-E867-416D-855E-445C5B667BBD}" srcOrd="8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FE09CF8-C60C-4856-A35E-C3AEFEF4AFA9}" type="doc">
      <dgm:prSet loTypeId="urn:microsoft.com/office/officeart/2005/8/layout/hList3" loCatId="list" qsTypeId="urn:microsoft.com/office/officeart/2005/8/quickstyle/simple1#3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3205588-5A02-4251-844F-A27693CE5257}">
      <dgm:prSet phldrT="[Text]" custT="1"/>
      <dgm:spPr>
        <a:solidFill>
          <a:srgbClr val="00FFFF"/>
        </a:solidFill>
      </dgm:spPr>
      <dgm:t>
        <a:bodyPr/>
        <a:lstStyle/>
        <a:p>
          <a:r>
            <a:rPr lang="cs-CZ" sz="4400" b="1" dirty="0" smtClean="0">
              <a:solidFill>
                <a:schemeClr val="tx1"/>
              </a:solidFill>
              <a:latin typeface="Comic Sans MS" pitchFamily="66" charset="0"/>
            </a:rPr>
            <a:t>SMYSLOVÁ ČIDLA</a:t>
          </a:r>
          <a:endParaRPr lang="cs-CZ" sz="4400" b="1" dirty="0">
            <a:solidFill>
              <a:schemeClr val="tx1"/>
            </a:solidFill>
            <a:latin typeface="Comic Sans MS" pitchFamily="66" charset="0"/>
          </a:endParaRPr>
        </a:p>
      </dgm:t>
    </dgm:pt>
    <dgm:pt modelId="{72B0CE07-3A3A-4573-95CB-DA79BF16BCCB}" type="parTrans" cxnId="{FB34A294-12AB-40B6-95D9-0231986AE4FE}">
      <dgm:prSet/>
      <dgm:spPr/>
      <dgm:t>
        <a:bodyPr/>
        <a:lstStyle/>
        <a:p>
          <a:endParaRPr lang="cs-CZ"/>
        </a:p>
      </dgm:t>
    </dgm:pt>
    <dgm:pt modelId="{753A3EFB-3E99-45A3-8687-97C6C5826EAA}" type="sibTrans" cxnId="{FB34A294-12AB-40B6-95D9-0231986AE4FE}">
      <dgm:prSet/>
      <dgm:spPr/>
      <dgm:t>
        <a:bodyPr/>
        <a:lstStyle/>
        <a:p>
          <a:endParaRPr lang="cs-CZ"/>
        </a:p>
      </dgm:t>
    </dgm:pt>
    <dgm:pt modelId="{F6C59B54-2606-45CD-9DEF-4143F2ED345D}">
      <dgm:prSet phldrT="[Text]"/>
      <dgm:spPr>
        <a:solidFill>
          <a:srgbClr val="FFFF0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  <a:latin typeface="Comic Sans MS" pitchFamily="66" charset="0"/>
            </a:rPr>
            <a:t>VOLNÁ NERVOVÁ ZAKONČENÍ – vnímají bolest (na 1 cm</a:t>
          </a:r>
          <a:r>
            <a:rPr lang="cs-CZ" b="1" baseline="30000" dirty="0" smtClean="0">
              <a:solidFill>
                <a:schemeClr val="tx1"/>
              </a:solidFill>
              <a:latin typeface="Comic Sans MS" pitchFamily="66" charset="0"/>
            </a:rPr>
            <a:t>2  </a:t>
          </a:r>
          <a:r>
            <a:rPr lang="cs-CZ" b="1" baseline="0" dirty="0" smtClean="0">
              <a:solidFill>
                <a:schemeClr val="tx1"/>
              </a:solidFill>
              <a:latin typeface="Comic Sans MS" pitchFamily="66" charset="0"/>
            </a:rPr>
            <a:t>se jich nachází asi 200)</a:t>
          </a:r>
          <a:endParaRPr lang="cs-CZ" b="1" dirty="0">
            <a:solidFill>
              <a:schemeClr val="tx1"/>
            </a:solidFill>
            <a:latin typeface="Comic Sans MS" pitchFamily="66" charset="0"/>
          </a:endParaRPr>
        </a:p>
      </dgm:t>
    </dgm:pt>
    <dgm:pt modelId="{352F451B-8AAB-49EA-8C7F-2C9CEF631A48}" type="parTrans" cxnId="{68BFEAB4-8EF0-426A-87CE-1327D90C59A5}">
      <dgm:prSet/>
      <dgm:spPr/>
      <dgm:t>
        <a:bodyPr/>
        <a:lstStyle/>
        <a:p>
          <a:endParaRPr lang="cs-CZ"/>
        </a:p>
      </dgm:t>
    </dgm:pt>
    <dgm:pt modelId="{EE400208-9075-49A8-8987-0C40450227E2}" type="sibTrans" cxnId="{68BFEAB4-8EF0-426A-87CE-1327D90C59A5}">
      <dgm:prSet/>
      <dgm:spPr/>
      <dgm:t>
        <a:bodyPr/>
        <a:lstStyle/>
        <a:p>
          <a:endParaRPr lang="cs-CZ"/>
        </a:p>
      </dgm:t>
    </dgm:pt>
    <dgm:pt modelId="{38ACB45C-C2A5-4166-A5A6-042630D0B877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  <a:latin typeface="Comic Sans MS" pitchFamily="66" charset="0"/>
            </a:rPr>
            <a:t>ČIDLA DOTYKU – vnímají změny tlaku a chvění na povrchu kůže, nejvíce jich je na prstech ruky, víčkách, předloktí a rtech</a:t>
          </a:r>
          <a:endParaRPr lang="cs-CZ" b="1" dirty="0">
            <a:solidFill>
              <a:schemeClr val="tx1"/>
            </a:solidFill>
            <a:latin typeface="Comic Sans MS" pitchFamily="66" charset="0"/>
          </a:endParaRPr>
        </a:p>
      </dgm:t>
    </dgm:pt>
    <dgm:pt modelId="{AC7437A6-C332-44C4-9B16-C10E5E80FF74}" type="parTrans" cxnId="{B8481CF1-1DDF-46D4-9A0F-3AA09ED683B8}">
      <dgm:prSet/>
      <dgm:spPr/>
      <dgm:t>
        <a:bodyPr/>
        <a:lstStyle/>
        <a:p>
          <a:endParaRPr lang="cs-CZ"/>
        </a:p>
      </dgm:t>
    </dgm:pt>
    <dgm:pt modelId="{22022EE6-3C16-4E3C-8FF2-25C8CFC98A0A}" type="sibTrans" cxnId="{B8481CF1-1DDF-46D4-9A0F-3AA09ED683B8}">
      <dgm:prSet/>
      <dgm:spPr/>
      <dgm:t>
        <a:bodyPr/>
        <a:lstStyle/>
        <a:p>
          <a:endParaRPr lang="cs-CZ"/>
        </a:p>
      </dgm:t>
    </dgm:pt>
    <dgm:pt modelId="{33AA1593-64FA-4C03-9FC7-7D036654B2FE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  <a:latin typeface="Comic Sans MS" pitchFamily="66" charset="0"/>
            </a:rPr>
            <a:t>ČIDLA TEPLOTY – reagují na chlad a na teplo</a:t>
          </a:r>
          <a:endParaRPr lang="cs-CZ" b="1" dirty="0">
            <a:solidFill>
              <a:schemeClr val="tx1"/>
            </a:solidFill>
            <a:latin typeface="Comic Sans MS" pitchFamily="66" charset="0"/>
          </a:endParaRPr>
        </a:p>
      </dgm:t>
    </dgm:pt>
    <dgm:pt modelId="{2E2863FA-B3D9-43FA-A3F9-0D07D07121E1}" type="parTrans" cxnId="{98B1E36A-AAD6-4EF8-8575-579BB1FDC06E}">
      <dgm:prSet/>
      <dgm:spPr/>
      <dgm:t>
        <a:bodyPr/>
        <a:lstStyle/>
        <a:p>
          <a:endParaRPr lang="cs-CZ"/>
        </a:p>
      </dgm:t>
    </dgm:pt>
    <dgm:pt modelId="{68871E8D-BE64-4666-972E-11994B8E0DFA}" type="sibTrans" cxnId="{98B1E36A-AAD6-4EF8-8575-579BB1FDC06E}">
      <dgm:prSet/>
      <dgm:spPr/>
      <dgm:t>
        <a:bodyPr/>
        <a:lstStyle/>
        <a:p>
          <a:endParaRPr lang="cs-CZ"/>
        </a:p>
      </dgm:t>
    </dgm:pt>
    <dgm:pt modelId="{44C8F068-BE0F-4BFB-A588-F40D9BA0FF7B}" type="pres">
      <dgm:prSet presAssocID="{8FE09CF8-C60C-4856-A35E-C3AEFEF4AFA9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32F5D7-01B1-41E0-92A9-C52334C14C7A}" type="pres">
      <dgm:prSet presAssocID="{E3205588-5A02-4251-844F-A27693CE5257}" presName="roof" presStyleLbl="dkBgShp" presStyleIdx="0" presStyleCnt="2"/>
      <dgm:spPr/>
      <dgm:t>
        <a:bodyPr/>
        <a:lstStyle/>
        <a:p>
          <a:endParaRPr lang="cs-CZ"/>
        </a:p>
      </dgm:t>
    </dgm:pt>
    <dgm:pt modelId="{8BD61723-4031-4D11-962A-A54D73F4B90E}" type="pres">
      <dgm:prSet presAssocID="{E3205588-5A02-4251-844F-A27693CE5257}" presName="pillars" presStyleCnt="0"/>
      <dgm:spPr/>
    </dgm:pt>
    <dgm:pt modelId="{873DBF02-1A51-4332-8864-673C97A6468A}" type="pres">
      <dgm:prSet presAssocID="{E3205588-5A02-4251-844F-A27693CE5257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098712-5B21-4EFE-B2FD-85CFB7730E35}" type="pres">
      <dgm:prSet presAssocID="{38ACB45C-C2A5-4166-A5A6-042630D0B877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175113-5B66-40F3-949C-4E8834BDF580}" type="pres">
      <dgm:prSet presAssocID="{33AA1593-64FA-4C03-9FC7-7D036654B2FE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C36590-829E-4C61-B1C8-F14D1B198D6B}" type="pres">
      <dgm:prSet presAssocID="{E3205588-5A02-4251-844F-A27693CE5257}" presName="base" presStyleLbl="dkBgShp" presStyleIdx="1" presStyleCnt="2"/>
      <dgm:spPr>
        <a:solidFill>
          <a:srgbClr val="00FFFF"/>
        </a:solidFill>
      </dgm:spPr>
    </dgm:pt>
  </dgm:ptLst>
  <dgm:cxnLst>
    <dgm:cxn modelId="{CC0D983D-5DEB-4A40-96F3-ECCFA04360DC}" type="presOf" srcId="{33AA1593-64FA-4C03-9FC7-7D036654B2FE}" destId="{F6175113-5B66-40F3-949C-4E8834BDF580}" srcOrd="0" destOrd="0" presId="urn:microsoft.com/office/officeart/2005/8/layout/hList3"/>
    <dgm:cxn modelId="{68BFEAB4-8EF0-426A-87CE-1327D90C59A5}" srcId="{E3205588-5A02-4251-844F-A27693CE5257}" destId="{F6C59B54-2606-45CD-9DEF-4143F2ED345D}" srcOrd="0" destOrd="0" parTransId="{352F451B-8AAB-49EA-8C7F-2C9CEF631A48}" sibTransId="{EE400208-9075-49A8-8987-0C40450227E2}"/>
    <dgm:cxn modelId="{DB7DF7FD-B39C-49FB-8039-F345403E766D}" type="presOf" srcId="{38ACB45C-C2A5-4166-A5A6-042630D0B877}" destId="{8A098712-5B21-4EFE-B2FD-85CFB7730E35}" srcOrd="0" destOrd="0" presId="urn:microsoft.com/office/officeart/2005/8/layout/hList3"/>
    <dgm:cxn modelId="{714B6E89-710B-45CF-BEAD-0C629FABEE8F}" type="presOf" srcId="{8FE09CF8-C60C-4856-A35E-C3AEFEF4AFA9}" destId="{44C8F068-BE0F-4BFB-A588-F40D9BA0FF7B}" srcOrd="0" destOrd="0" presId="urn:microsoft.com/office/officeart/2005/8/layout/hList3"/>
    <dgm:cxn modelId="{B8481CF1-1DDF-46D4-9A0F-3AA09ED683B8}" srcId="{E3205588-5A02-4251-844F-A27693CE5257}" destId="{38ACB45C-C2A5-4166-A5A6-042630D0B877}" srcOrd="1" destOrd="0" parTransId="{AC7437A6-C332-44C4-9B16-C10E5E80FF74}" sibTransId="{22022EE6-3C16-4E3C-8FF2-25C8CFC98A0A}"/>
    <dgm:cxn modelId="{FB34A294-12AB-40B6-95D9-0231986AE4FE}" srcId="{8FE09CF8-C60C-4856-A35E-C3AEFEF4AFA9}" destId="{E3205588-5A02-4251-844F-A27693CE5257}" srcOrd="0" destOrd="0" parTransId="{72B0CE07-3A3A-4573-95CB-DA79BF16BCCB}" sibTransId="{753A3EFB-3E99-45A3-8687-97C6C5826EAA}"/>
    <dgm:cxn modelId="{DAD2D1C3-2D79-410A-A663-758ABBDDB6A8}" type="presOf" srcId="{F6C59B54-2606-45CD-9DEF-4143F2ED345D}" destId="{873DBF02-1A51-4332-8864-673C97A6468A}" srcOrd="0" destOrd="0" presId="urn:microsoft.com/office/officeart/2005/8/layout/hList3"/>
    <dgm:cxn modelId="{8C8F8AC5-77E6-4F75-A60D-FFE7B0A93490}" type="presOf" srcId="{E3205588-5A02-4251-844F-A27693CE5257}" destId="{8C32F5D7-01B1-41E0-92A9-C52334C14C7A}" srcOrd="0" destOrd="0" presId="urn:microsoft.com/office/officeart/2005/8/layout/hList3"/>
    <dgm:cxn modelId="{98B1E36A-AAD6-4EF8-8575-579BB1FDC06E}" srcId="{E3205588-5A02-4251-844F-A27693CE5257}" destId="{33AA1593-64FA-4C03-9FC7-7D036654B2FE}" srcOrd="2" destOrd="0" parTransId="{2E2863FA-B3D9-43FA-A3F9-0D07D07121E1}" sibTransId="{68871E8D-BE64-4666-972E-11994B8E0DFA}"/>
    <dgm:cxn modelId="{9556B335-F09D-4603-8B63-D3CE15833AF8}" type="presParOf" srcId="{44C8F068-BE0F-4BFB-A588-F40D9BA0FF7B}" destId="{8C32F5D7-01B1-41E0-92A9-C52334C14C7A}" srcOrd="0" destOrd="0" presId="urn:microsoft.com/office/officeart/2005/8/layout/hList3"/>
    <dgm:cxn modelId="{858236A4-515E-46C7-A60F-2F7C4B9DEA10}" type="presParOf" srcId="{44C8F068-BE0F-4BFB-A588-F40D9BA0FF7B}" destId="{8BD61723-4031-4D11-962A-A54D73F4B90E}" srcOrd="1" destOrd="0" presId="urn:microsoft.com/office/officeart/2005/8/layout/hList3"/>
    <dgm:cxn modelId="{EFF58509-4CD2-43AB-A734-FBCFCDB3E421}" type="presParOf" srcId="{8BD61723-4031-4D11-962A-A54D73F4B90E}" destId="{873DBF02-1A51-4332-8864-673C97A6468A}" srcOrd="0" destOrd="0" presId="urn:microsoft.com/office/officeart/2005/8/layout/hList3"/>
    <dgm:cxn modelId="{45C46428-88FD-4EB7-BDF0-00A21D4365B3}" type="presParOf" srcId="{8BD61723-4031-4D11-962A-A54D73F4B90E}" destId="{8A098712-5B21-4EFE-B2FD-85CFB7730E35}" srcOrd="1" destOrd="0" presId="urn:microsoft.com/office/officeart/2005/8/layout/hList3"/>
    <dgm:cxn modelId="{12F31133-B5ED-4A74-954B-F95610FD2359}" type="presParOf" srcId="{8BD61723-4031-4D11-962A-A54D73F4B90E}" destId="{F6175113-5B66-40F3-949C-4E8834BDF580}" srcOrd="2" destOrd="0" presId="urn:microsoft.com/office/officeart/2005/8/layout/hList3"/>
    <dgm:cxn modelId="{62BB29CB-0E21-4145-AA55-5D77EC224C96}" type="presParOf" srcId="{44C8F068-BE0F-4BFB-A588-F40D9BA0FF7B}" destId="{77C36590-829E-4C61-B1C8-F14D1B198D6B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000BE07-8615-4E35-8931-5587EB6EAEDB}">
      <dsp:nvSpPr>
        <dsp:cNvPr id="0" name=""/>
        <dsp:cNvSpPr/>
      </dsp:nvSpPr>
      <dsp:spPr>
        <a:xfrm rot="16200000">
          <a:off x="-829986" y="831039"/>
          <a:ext cx="4408264" cy="2746184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3200" tIns="0" rIns="203200" bIns="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b="1" kern="1200" dirty="0" smtClean="0">
            <a:latin typeface="Comic Sans MS" pitchFamily="66" charset="0"/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rPr>
            <a:t>POKOŽKA</a:t>
          </a:r>
          <a:endParaRPr lang="cs-CZ" sz="3600" b="1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omic Sans MS" pitchFamily="66" charset="0"/>
          </a:endParaRPr>
        </a:p>
      </dsp:txBody>
      <dsp:txXfrm rot="16200000">
        <a:off x="-829986" y="831039"/>
        <a:ext cx="4408264" cy="2746184"/>
      </dsp:txXfrm>
    </dsp:sp>
    <dsp:sp modelId="{F43080BC-C67D-44CB-B0C3-39EF314D3F9A}">
      <dsp:nvSpPr>
        <dsp:cNvPr id="0" name=""/>
        <dsp:cNvSpPr/>
      </dsp:nvSpPr>
      <dsp:spPr>
        <a:xfrm rot="16200000">
          <a:off x="2123218" y="831039"/>
          <a:ext cx="4408264" cy="2746184"/>
        </a:xfrm>
        <a:prstGeom prst="flowChartManualOperation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3200" tIns="0" rIns="203200" bIns="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b="1" kern="1200" dirty="0" smtClean="0">
            <a:latin typeface="Comic Sans MS" pitchFamily="66" charset="0"/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rPr>
            <a:t>ŠKÁRA</a:t>
          </a:r>
          <a:endParaRPr lang="cs-CZ" sz="3600" b="1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omic Sans MS" pitchFamily="66" charset="0"/>
          </a:endParaRPr>
        </a:p>
      </dsp:txBody>
      <dsp:txXfrm rot="16200000">
        <a:off x="2123218" y="831039"/>
        <a:ext cx="4408264" cy="2746184"/>
      </dsp:txXfrm>
    </dsp:sp>
    <dsp:sp modelId="{0B6BCF8C-8DE1-4552-8567-E73DB6BE6A12}">
      <dsp:nvSpPr>
        <dsp:cNvPr id="0" name=""/>
        <dsp:cNvSpPr/>
      </dsp:nvSpPr>
      <dsp:spPr>
        <a:xfrm rot="16200000">
          <a:off x="5176507" y="729898"/>
          <a:ext cx="4408264" cy="2948467"/>
        </a:xfrm>
        <a:prstGeom prst="flowChartManualOperation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9550" tIns="0" rIns="209550" bIns="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b="1" kern="1200" dirty="0" smtClean="0">
            <a:latin typeface="Comic Sans MS" pitchFamily="66" charset="0"/>
          </a:endParaRPr>
        </a:p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rPr>
            <a:t>PODKOŽNÍ VAZIVO</a:t>
          </a:r>
          <a:endParaRPr lang="cs-CZ" sz="3600" b="1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omic Sans MS" pitchFamily="66" charset="0"/>
          </a:endParaRPr>
        </a:p>
      </dsp:txBody>
      <dsp:txXfrm rot="16200000">
        <a:off x="5176507" y="729898"/>
        <a:ext cx="4408264" cy="2948467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6A46636-670E-4B9C-8AE6-1A1CC6795E9B}">
      <dsp:nvSpPr>
        <dsp:cNvPr id="0" name=""/>
        <dsp:cNvSpPr/>
      </dsp:nvSpPr>
      <dsp:spPr>
        <a:xfrm>
          <a:off x="2958419" y="3480890"/>
          <a:ext cx="2221992" cy="2221992"/>
        </a:xfrm>
        <a:prstGeom prst="ellipse">
          <a:avLst/>
        </a:prstGeom>
        <a:solidFill>
          <a:srgbClr val="FF66CC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  <a:latin typeface="Comic Sans MS" pitchFamily="66" charset="0"/>
            </a:rPr>
            <a:t>ŽLÁZY</a:t>
          </a:r>
          <a:endParaRPr lang="cs-CZ" sz="3600" b="1" kern="1200" dirty="0">
            <a:solidFill>
              <a:schemeClr val="tx1"/>
            </a:solidFill>
            <a:latin typeface="Comic Sans MS" pitchFamily="66" charset="0"/>
          </a:endParaRPr>
        </a:p>
      </dsp:txBody>
      <dsp:txXfrm>
        <a:off x="2958419" y="3480890"/>
        <a:ext cx="2221992" cy="2221992"/>
      </dsp:txXfrm>
    </dsp:sp>
    <dsp:sp modelId="{68D1D981-0ADB-4D4F-BC13-8EE017F27863}">
      <dsp:nvSpPr>
        <dsp:cNvPr id="0" name=""/>
        <dsp:cNvSpPr/>
      </dsp:nvSpPr>
      <dsp:spPr>
        <a:xfrm rot="11048139">
          <a:off x="1066033" y="4122929"/>
          <a:ext cx="1793502" cy="633267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solidFill>
            <a:schemeClr val="bg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12A497-29FA-4044-9DFC-97BDF9C75992}">
      <dsp:nvSpPr>
        <dsp:cNvPr id="0" name=""/>
        <dsp:cNvSpPr/>
      </dsp:nvSpPr>
      <dsp:spPr>
        <a:xfrm>
          <a:off x="38812" y="2921575"/>
          <a:ext cx="2059112" cy="290663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  <a:latin typeface="Comic Sans MS" pitchFamily="66" charset="0"/>
            </a:rPr>
            <a:t>POTNÍ</a:t>
          </a:r>
          <a:r>
            <a:rPr lang="cs-CZ" sz="1800" b="1" kern="1200" dirty="0" smtClean="0">
              <a:solidFill>
                <a:schemeClr val="tx1"/>
              </a:solidFill>
              <a:latin typeface="Comic Sans MS" pitchFamily="66" charset="0"/>
            </a:rPr>
            <a:t> – rovnoměrně rozloženy po celém těle; nejvíce v podpaží, na čele, dlaních a chodidlech; vylučují pot</a:t>
          </a:r>
          <a:endParaRPr lang="cs-CZ" sz="1800" b="1" kern="1200" dirty="0">
            <a:solidFill>
              <a:schemeClr val="tx1"/>
            </a:solidFill>
            <a:latin typeface="Comic Sans MS" pitchFamily="66" charset="0"/>
          </a:endParaRPr>
        </a:p>
      </dsp:txBody>
      <dsp:txXfrm>
        <a:off x="38812" y="2921575"/>
        <a:ext cx="2059112" cy="2906631"/>
      </dsp:txXfrm>
    </dsp:sp>
    <dsp:sp modelId="{5699F416-B6E1-4C94-955B-1F54B9A155D1}">
      <dsp:nvSpPr>
        <dsp:cNvPr id="0" name=""/>
        <dsp:cNvSpPr/>
      </dsp:nvSpPr>
      <dsp:spPr>
        <a:xfrm rot="15408252">
          <a:off x="2516768" y="2068401"/>
          <a:ext cx="2070411" cy="633267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>
          <a:solidFill>
            <a:schemeClr val="bg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CDB9E3-A123-49DA-9174-1719B8ADA8E7}">
      <dsp:nvSpPr>
        <dsp:cNvPr id="0" name=""/>
        <dsp:cNvSpPr/>
      </dsp:nvSpPr>
      <dsp:spPr>
        <a:xfrm>
          <a:off x="1943451" y="0"/>
          <a:ext cx="2744413" cy="2754326"/>
        </a:xfrm>
        <a:prstGeom prst="roundRect">
          <a:avLst>
            <a:gd name="adj" fmla="val 10000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  <a:latin typeface="Comic Sans MS" pitchFamily="66" charset="0"/>
            </a:rPr>
            <a:t>PACHOVÉ</a:t>
          </a:r>
          <a:r>
            <a:rPr lang="cs-CZ" sz="1800" b="1" kern="1200" dirty="0" smtClean="0">
              <a:solidFill>
                <a:schemeClr val="tx1"/>
              </a:solidFill>
              <a:latin typeface="Comic Sans MS" pitchFamily="66" charset="0"/>
            </a:rPr>
            <a:t> – uloženy v podpaží a v kůži vnějších pohlavních orgánů; význam v sexuální komunikaci</a:t>
          </a:r>
          <a:endParaRPr lang="cs-CZ" sz="1800" b="1" kern="1200" dirty="0">
            <a:solidFill>
              <a:schemeClr val="tx1"/>
            </a:solidFill>
            <a:latin typeface="Comic Sans MS" pitchFamily="66" charset="0"/>
          </a:endParaRPr>
        </a:p>
      </dsp:txBody>
      <dsp:txXfrm>
        <a:off x="1943451" y="0"/>
        <a:ext cx="2744413" cy="2754326"/>
      </dsp:txXfrm>
    </dsp:sp>
    <dsp:sp modelId="{7044AAFF-B6FF-42EE-A5B5-1D80F770D474}">
      <dsp:nvSpPr>
        <dsp:cNvPr id="0" name=""/>
        <dsp:cNvSpPr/>
      </dsp:nvSpPr>
      <dsp:spPr>
        <a:xfrm rot="18715038">
          <a:off x="4495322" y="2414790"/>
          <a:ext cx="2488809" cy="633267"/>
        </a:xfrm>
        <a:prstGeom prst="leftArrow">
          <a:avLst>
            <a:gd name="adj1" fmla="val 60000"/>
            <a:gd name="adj2" fmla="val 50000"/>
          </a:avLst>
        </a:prstGeom>
        <a:solidFill>
          <a:srgbClr val="FFFF00"/>
        </a:solidFill>
        <a:ln>
          <a:solidFill>
            <a:schemeClr val="bg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993596-9D7E-4F60-81FC-EA3B2A91B3E0}">
      <dsp:nvSpPr>
        <dsp:cNvPr id="0" name=""/>
        <dsp:cNvSpPr/>
      </dsp:nvSpPr>
      <dsp:spPr>
        <a:xfrm>
          <a:off x="5510041" y="514707"/>
          <a:ext cx="2122037" cy="2581486"/>
        </a:xfrm>
        <a:prstGeom prst="roundRect">
          <a:avLst>
            <a:gd name="adj" fmla="val 10000"/>
          </a:avLst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  <a:latin typeface="Comic Sans MS" pitchFamily="66" charset="0"/>
            </a:rPr>
            <a:t>MAZOVÉ </a:t>
          </a:r>
          <a:r>
            <a:rPr lang="cs-CZ" sz="1900" b="1" kern="1200" dirty="0" smtClean="0">
              <a:solidFill>
                <a:schemeClr val="tx1"/>
              </a:solidFill>
              <a:latin typeface="Comic Sans MS" pitchFamily="66" charset="0"/>
            </a:rPr>
            <a:t>– ústí do vlasových váčků, chybí na dlaních a chodidlech; činí kůži vláčnou</a:t>
          </a:r>
          <a:endParaRPr lang="cs-CZ" sz="1900" b="1" kern="1200" dirty="0">
            <a:solidFill>
              <a:schemeClr val="tx1"/>
            </a:solidFill>
            <a:latin typeface="Comic Sans MS" pitchFamily="66" charset="0"/>
          </a:endParaRPr>
        </a:p>
      </dsp:txBody>
      <dsp:txXfrm>
        <a:off x="5510041" y="514707"/>
        <a:ext cx="2122037" cy="2581486"/>
      </dsp:txXfrm>
    </dsp:sp>
    <dsp:sp modelId="{20EC5E03-F60C-47EA-9303-AECB83AE8725}">
      <dsp:nvSpPr>
        <dsp:cNvPr id="0" name=""/>
        <dsp:cNvSpPr/>
      </dsp:nvSpPr>
      <dsp:spPr>
        <a:xfrm rot="405909">
          <a:off x="5272097" y="4526492"/>
          <a:ext cx="1830480" cy="633267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solidFill>
            <a:schemeClr val="bg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B36A0A-E867-416D-855E-445C5B667BBD}">
      <dsp:nvSpPr>
        <dsp:cNvPr id="0" name=""/>
        <dsp:cNvSpPr/>
      </dsp:nvSpPr>
      <dsp:spPr>
        <a:xfrm>
          <a:off x="5975881" y="4001681"/>
          <a:ext cx="2240648" cy="1898519"/>
        </a:xfrm>
        <a:prstGeom prst="roundRect">
          <a:avLst>
            <a:gd name="adj" fmla="val 1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  <a:latin typeface="Comic Sans MS" pitchFamily="66" charset="0"/>
            </a:rPr>
            <a:t>MLÉČNÉ –</a:t>
          </a:r>
          <a:r>
            <a:rPr lang="cs-CZ" sz="1900" b="1" kern="1200" dirty="0" smtClean="0">
              <a:solidFill>
                <a:schemeClr val="tx1"/>
              </a:solidFill>
              <a:latin typeface="Comic Sans MS" pitchFamily="66" charset="0"/>
            </a:rPr>
            <a:t> největší kožní žlázy, vyvíjejí se zejména u žen</a:t>
          </a:r>
          <a:endParaRPr lang="cs-CZ" sz="1900" b="1" kern="1200" dirty="0">
            <a:solidFill>
              <a:schemeClr val="tx1"/>
            </a:solidFill>
            <a:latin typeface="Comic Sans MS" pitchFamily="66" charset="0"/>
          </a:endParaRPr>
        </a:p>
      </dsp:txBody>
      <dsp:txXfrm>
        <a:off x="5975881" y="4001681"/>
        <a:ext cx="2240648" cy="1898519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C32F5D7-01B1-41E0-92A9-C52334C14C7A}">
      <dsp:nvSpPr>
        <dsp:cNvPr id="0" name=""/>
        <dsp:cNvSpPr/>
      </dsp:nvSpPr>
      <dsp:spPr>
        <a:xfrm>
          <a:off x="0" y="0"/>
          <a:ext cx="8208912" cy="1728192"/>
        </a:xfrm>
        <a:prstGeom prst="rect">
          <a:avLst/>
        </a:prstGeom>
        <a:solidFill>
          <a:srgbClr val="00FFFF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dirty="0" smtClean="0">
              <a:solidFill>
                <a:schemeClr val="tx1"/>
              </a:solidFill>
              <a:latin typeface="Comic Sans MS" pitchFamily="66" charset="0"/>
            </a:rPr>
            <a:t>SMYSLOVÁ ČIDLA</a:t>
          </a:r>
          <a:endParaRPr lang="cs-CZ" sz="4400" b="1" kern="1200" dirty="0">
            <a:solidFill>
              <a:schemeClr val="tx1"/>
            </a:solidFill>
            <a:latin typeface="Comic Sans MS" pitchFamily="66" charset="0"/>
          </a:endParaRPr>
        </a:p>
      </dsp:txBody>
      <dsp:txXfrm>
        <a:off x="0" y="0"/>
        <a:ext cx="8208912" cy="1728192"/>
      </dsp:txXfrm>
    </dsp:sp>
    <dsp:sp modelId="{873DBF02-1A51-4332-8864-673C97A6468A}">
      <dsp:nvSpPr>
        <dsp:cNvPr id="0" name=""/>
        <dsp:cNvSpPr/>
      </dsp:nvSpPr>
      <dsp:spPr>
        <a:xfrm>
          <a:off x="4008" y="1728192"/>
          <a:ext cx="2733631" cy="3629203"/>
        </a:xfrm>
        <a:prstGeom prst="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  <a:latin typeface="Comic Sans MS" pitchFamily="66" charset="0"/>
            </a:rPr>
            <a:t>VOLNÁ NERVOVÁ ZAKONČENÍ – vnímají bolest (na 1 cm</a:t>
          </a:r>
          <a:r>
            <a:rPr lang="cs-CZ" sz="2400" b="1" kern="1200" baseline="30000" dirty="0" smtClean="0">
              <a:solidFill>
                <a:schemeClr val="tx1"/>
              </a:solidFill>
              <a:latin typeface="Comic Sans MS" pitchFamily="66" charset="0"/>
            </a:rPr>
            <a:t>2  </a:t>
          </a:r>
          <a:r>
            <a:rPr lang="cs-CZ" sz="2400" b="1" kern="1200" baseline="0" dirty="0" smtClean="0">
              <a:solidFill>
                <a:schemeClr val="tx1"/>
              </a:solidFill>
              <a:latin typeface="Comic Sans MS" pitchFamily="66" charset="0"/>
            </a:rPr>
            <a:t>se jich nachází asi 200)</a:t>
          </a:r>
          <a:endParaRPr lang="cs-CZ" sz="2400" b="1" kern="1200" dirty="0">
            <a:solidFill>
              <a:schemeClr val="tx1"/>
            </a:solidFill>
            <a:latin typeface="Comic Sans MS" pitchFamily="66" charset="0"/>
          </a:endParaRPr>
        </a:p>
      </dsp:txBody>
      <dsp:txXfrm>
        <a:off x="4008" y="1728192"/>
        <a:ext cx="2733631" cy="3629203"/>
      </dsp:txXfrm>
    </dsp:sp>
    <dsp:sp modelId="{8A098712-5B21-4EFE-B2FD-85CFB7730E35}">
      <dsp:nvSpPr>
        <dsp:cNvPr id="0" name=""/>
        <dsp:cNvSpPr/>
      </dsp:nvSpPr>
      <dsp:spPr>
        <a:xfrm>
          <a:off x="2737640" y="1728192"/>
          <a:ext cx="2733631" cy="3629203"/>
        </a:xfrm>
        <a:prstGeom prst="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  <a:latin typeface="Comic Sans MS" pitchFamily="66" charset="0"/>
            </a:rPr>
            <a:t>ČIDLA DOTYKU – vnímají změny tlaku a chvění na povrchu kůže, nejvíce jich je na prstech ruky, víčkách, předloktí a rtech</a:t>
          </a:r>
          <a:endParaRPr lang="cs-CZ" sz="2400" b="1" kern="1200" dirty="0">
            <a:solidFill>
              <a:schemeClr val="tx1"/>
            </a:solidFill>
            <a:latin typeface="Comic Sans MS" pitchFamily="66" charset="0"/>
          </a:endParaRPr>
        </a:p>
      </dsp:txBody>
      <dsp:txXfrm>
        <a:off x="2737640" y="1728192"/>
        <a:ext cx="2733631" cy="3629203"/>
      </dsp:txXfrm>
    </dsp:sp>
    <dsp:sp modelId="{F6175113-5B66-40F3-949C-4E8834BDF580}">
      <dsp:nvSpPr>
        <dsp:cNvPr id="0" name=""/>
        <dsp:cNvSpPr/>
      </dsp:nvSpPr>
      <dsp:spPr>
        <a:xfrm>
          <a:off x="5471271" y="1728192"/>
          <a:ext cx="2733631" cy="3629203"/>
        </a:xfrm>
        <a:prstGeom prst="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  <a:latin typeface="Comic Sans MS" pitchFamily="66" charset="0"/>
            </a:rPr>
            <a:t>ČIDLA TEPLOTY – reagují na chlad a na teplo</a:t>
          </a:r>
          <a:endParaRPr lang="cs-CZ" sz="2400" b="1" kern="1200" dirty="0">
            <a:solidFill>
              <a:schemeClr val="tx1"/>
            </a:solidFill>
            <a:latin typeface="Comic Sans MS" pitchFamily="66" charset="0"/>
          </a:endParaRPr>
        </a:p>
      </dsp:txBody>
      <dsp:txXfrm>
        <a:off x="5471271" y="1728192"/>
        <a:ext cx="2733631" cy="3629203"/>
      </dsp:txXfrm>
    </dsp:sp>
    <dsp:sp modelId="{77C36590-829E-4C61-B1C8-F14D1B198D6B}">
      <dsp:nvSpPr>
        <dsp:cNvPr id="0" name=""/>
        <dsp:cNvSpPr/>
      </dsp:nvSpPr>
      <dsp:spPr>
        <a:xfrm>
          <a:off x="0" y="5357395"/>
          <a:ext cx="8208912" cy="403244"/>
        </a:xfrm>
        <a:prstGeom prst="rect">
          <a:avLst/>
        </a:prstGeom>
        <a:solidFill>
          <a:srgbClr val="00FFFF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7380A-F0CA-4EA2-812D-42F50A5DBB38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E7B1-32F0-47ED-BE83-7AAFC0D9D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C8D8F3-E052-46A4-B12C-D7DA1F0DFBBB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EC9B29-68CC-4564-BD3A-6B114CD0BD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CA2ADB-88FC-4E8F-9766-C08067E8E6C4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F4C735-6E6E-4179-B534-6AEFA52D36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4983E9-FC42-40B2-83EE-B724B9CC2822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ADC4D0-6D19-47DD-8FBA-FFFBF396DB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86F16C-4852-42F0-93F5-D9791213330C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78803B-2CD8-47B8-91FB-45C0C4F56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DCE713-5D78-45F3-B8C5-7E8BF5363E95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4A6034-54EF-4EA1-80EB-3965A14D78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9DB88-6B0B-4BE2-8E2E-938A41787CCF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DAB7F8-FABE-47DA-B866-701C3885E1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D221DF-E867-43B9-9BA9-D0341567090B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E299FA-C0D0-4DB7-8F19-2C621E4FAA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3A4D4-AADC-4DC3-9CD8-54F72C2C4BF7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350B6-AD55-4478-B217-800B96AAC3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A1FFC-FA89-41ED-B8C1-CB9F07E922FD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4C3FD-F097-4483-86ED-706230722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8C5D82-0331-4F92-8C24-2AABCF0B8B0F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E8A67E-7C5E-405A-9B2D-CB80AAE277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5CE5EE4-34D5-42E3-8B3B-61F7679994AE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5A936DC-9AC7-4A6E-BBD5-F717DE949B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Fingerprint_detail_on_male_finger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476250"/>
            <a:ext cx="6084888" cy="1481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69963" y="5300663"/>
            <a:ext cx="720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 Box 203"/>
          <p:cNvSpPr txBox="1">
            <a:spLocks noChangeArrowheads="1"/>
          </p:cNvSpPr>
          <p:nvPr/>
        </p:nvSpPr>
        <p:spPr bwMode="auto">
          <a:xfrm>
            <a:off x="1512888" y="3284538"/>
            <a:ext cx="6119812" cy="366712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VY_32_INOVACE_07_PR_KOŽNÍ SOUSTAVA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476250"/>
            <a:ext cx="2590800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Group 8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417873008"/>
              </p:ext>
            </p:extLst>
          </p:nvPr>
        </p:nvGraphicFramePr>
        <p:xfrm>
          <a:off x="647700" y="998538"/>
          <a:ext cx="7848872" cy="5548427"/>
        </p:xfrm>
        <a:graphic>
          <a:graphicData uri="http://schemas.openxmlformats.org/drawingml/2006/table">
            <a:tbl>
              <a:tblPr/>
              <a:tblGrid>
                <a:gridCol w="1364563"/>
                <a:gridCol w="3515971"/>
                <a:gridCol w="2968338"/>
              </a:tblGrid>
              <a:tr h="33462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158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Kožní soustava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479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Cílem prezentace je seznámit žáky se stavbou a činností kožní soustavy člověka.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462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Žák určí polohu a objasní stavbu a funkci orgánů a orgánových soustav lidského těla, vysvětlí jejich vztahy.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241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Kůže, pokožka, škára, podkožní vazivo, kožní deriváty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158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Petra Stixová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6895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241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stupeň ZŠ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462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8.- 9.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20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671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479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462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251950" cy="699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31800" y="3495675"/>
            <a:ext cx="8820150" cy="2890838"/>
          </a:xfrm>
        </p:spPr>
        <p:txBody>
          <a:bodyPr/>
          <a:lstStyle/>
          <a:p>
            <a:r>
              <a:rPr lang="cs-CZ" sz="8800" b="1" smtClean="0">
                <a:latin typeface="Comic Sans MS" pitchFamily="66" charset="0"/>
              </a:rPr>
              <a:t>KOŽNÍ SOUSTAVA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FUNKCE KŮŽE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Comic Sans MS" pitchFamily="66" charset="0"/>
              </a:rPr>
              <a:t>ochranná,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Comic Sans MS" pitchFamily="66" charset="0"/>
              </a:rPr>
              <a:t>termoregulační,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Comic Sans MS" pitchFamily="66" charset="0"/>
              </a:rPr>
              <a:t>vylučovací,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Comic Sans MS" pitchFamily="66" charset="0"/>
              </a:rPr>
              <a:t>zásobovací,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Comic Sans MS" pitchFamily="66" charset="0"/>
              </a:rPr>
              <a:t>dýchací,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Comic Sans MS" pitchFamily="66" charset="0"/>
              </a:rPr>
              <a:t>smyslová,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latin typeface="Comic Sans MS" pitchFamily="66" charset="0"/>
              </a:rPr>
              <a:t>r</a:t>
            </a:r>
            <a:r>
              <a:rPr lang="cs-CZ" b="1" dirty="0" smtClean="0">
                <a:latin typeface="Comic Sans MS" pitchFamily="66" charset="0"/>
              </a:rPr>
              <a:t>esorpční,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Comic Sans MS" pitchFamily="66" charset="0"/>
              </a:rPr>
              <a:t>estetická a „komunikační“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 smtClean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4663" y="1844675"/>
            <a:ext cx="4395787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STAVBA KŮŽE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341438"/>
            <a:ext cx="8496300" cy="54006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smtClean="0">
                <a:latin typeface="Comic Sans MS" pitchFamily="66" charset="0"/>
              </a:rPr>
              <a:t>plocha </a:t>
            </a:r>
            <a:r>
              <a:rPr lang="cs-CZ" b="1" dirty="0">
                <a:latin typeface="Comic Sans MS" pitchFamily="66" charset="0"/>
              </a:rPr>
              <a:t>kůže u dospělého člověka dosahuje 1,6 až 1,8 </a:t>
            </a:r>
            <a:r>
              <a:rPr lang="cs-CZ" b="1" dirty="0" smtClean="0">
                <a:latin typeface="Comic Sans MS" pitchFamily="66" charset="0"/>
              </a:rPr>
              <a:t>m² </a:t>
            </a:r>
            <a:r>
              <a:rPr lang="cs-CZ" b="1" dirty="0" smtClean="0">
                <a:latin typeface="Comic Sans MS" pitchFamily="66" charset="0"/>
                <a:sym typeface="Wingdings 3"/>
              </a:rPr>
              <a:t> </a:t>
            </a:r>
            <a:r>
              <a:rPr lang="cs-CZ" b="1" dirty="0" smtClean="0">
                <a:latin typeface="Comic Sans MS" pitchFamily="66" charset="0"/>
              </a:rPr>
              <a:t>největší </a:t>
            </a:r>
            <a:r>
              <a:rPr lang="cs-CZ" b="1" dirty="0">
                <a:latin typeface="Comic Sans MS" pitchFamily="66" charset="0"/>
              </a:rPr>
              <a:t>orgán lidského </a:t>
            </a:r>
            <a:r>
              <a:rPr lang="cs-CZ" b="1" dirty="0" smtClean="0">
                <a:latin typeface="Comic Sans MS" pitchFamily="66" charset="0"/>
              </a:rPr>
              <a:t>těla,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Comic Sans MS" pitchFamily="66" charset="0"/>
              </a:rPr>
              <a:t>síla (tloušťka) lidské kůže se mění od 0,4 do 4 mm,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Comic Sans MS" pitchFamily="66" charset="0"/>
              </a:rPr>
              <a:t>hmotnost </a:t>
            </a:r>
            <a:r>
              <a:rPr lang="cs-CZ" b="1" dirty="0">
                <a:latin typeface="Comic Sans MS" pitchFamily="66" charset="0"/>
              </a:rPr>
              <a:t>kůže představuje 7% celkové tělesné hmotnosti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611981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Comic Sans MS" pitchFamily="66" charset="0"/>
              </a:rPr>
              <a:t>kůže má 3 vrstvy: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latin typeface="Comic Sans MS" pitchFamily="66" charset="0"/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179512" y="1397000"/>
          <a:ext cx="8856984" cy="4408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00BE07-8615-4E35-8931-5587EB6EAE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4">
                                            <p:graphicEl>
                                              <a:dgm id="{3000BE07-8615-4E35-8931-5587EB6EAE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43080BC-C67D-44CB-B0C3-39EF314D3F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4">
                                            <p:graphicEl>
                                              <a:dgm id="{F43080BC-C67D-44CB-B0C3-39EF314D3F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6BCF8C-8DE1-4552-8567-E73DB6BE6A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4">
                                            <p:graphicEl>
                                              <a:dgm id="{0B6BCF8C-8DE1-4552-8567-E73DB6BE6A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47813" y="260350"/>
            <a:ext cx="7194550" cy="6199188"/>
          </a:xfrm>
          <a:ln w="38100" cap="sq">
            <a:solidFill>
              <a:srgbClr val="000000"/>
            </a:solidFill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1557338"/>
            <a:ext cx="1587500" cy="665162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6888" y="2819400"/>
            <a:ext cx="1270000" cy="652463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7338" y="4221163"/>
            <a:ext cx="1479550" cy="873125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050" y="274638"/>
            <a:ext cx="5041900" cy="1143000"/>
          </a:xfrm>
          <a:ln w="12700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POKOŽKA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989138"/>
            <a:ext cx="8229600" cy="4525962"/>
          </a:xfrm>
        </p:spPr>
        <p:txBody>
          <a:bodyPr/>
          <a:lstStyle/>
          <a:p>
            <a:r>
              <a:rPr lang="cs-CZ" b="1" smtClean="0">
                <a:latin typeface="Comic Sans MS" pitchFamily="66" charset="0"/>
              </a:rPr>
              <a:t>povrchová vrstva,</a:t>
            </a:r>
          </a:p>
          <a:p>
            <a:r>
              <a:rPr lang="cs-CZ" b="1" smtClean="0">
                <a:latin typeface="Comic Sans MS" pitchFamily="66" charset="0"/>
              </a:rPr>
              <a:t>tvořena více vrstvami buněk,</a:t>
            </a:r>
          </a:p>
          <a:p>
            <a:r>
              <a:rPr lang="cs-CZ" b="1" smtClean="0">
                <a:latin typeface="Comic Sans MS" pitchFamily="66" charset="0"/>
              </a:rPr>
              <a:t>svrchní buňky rohovatějí, odlupují se a jsou nahrazovány buňkami z hlubších vrstev,</a:t>
            </a:r>
          </a:p>
          <a:p>
            <a:r>
              <a:rPr lang="cs-CZ" b="1" smtClean="0">
                <a:latin typeface="Comic Sans MS" pitchFamily="66" charset="0"/>
              </a:rPr>
              <a:t>obsahuje pigmentové buňky (pigment melanin – zachycuje UV záření)</a:t>
            </a:r>
          </a:p>
        </p:txBody>
      </p:sp>
      <p:pic>
        <p:nvPicPr>
          <p:cNvPr id="4098" name="Picture 2" descr="C:\Users\Acer\Downloads\MC900440405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688" y="639763"/>
            <a:ext cx="2324100" cy="232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409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32025" y="333375"/>
            <a:ext cx="4679950" cy="1143000"/>
          </a:xfrm>
          <a:ln w="12700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ŠKÁRA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6400" y="1989138"/>
            <a:ext cx="8426450" cy="452596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Comic Sans MS" pitchFamily="66" charset="0"/>
              </a:rPr>
              <a:t>skládá se z vrstvy vazivových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smtClean="0">
                <a:latin typeface="Comic Sans MS" pitchFamily="66" charset="0"/>
              </a:rPr>
              <a:t> buněk a vláken kolagenu a elastinu,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Comic Sans MS" pitchFamily="66" charset="0"/>
              </a:rPr>
              <a:t>obsahuje i tukové buňky,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Comic Sans MS" pitchFamily="66" charset="0"/>
              </a:rPr>
              <a:t>je bohatě prostoupena cévami a nervy,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Comic Sans MS" pitchFamily="66" charset="0"/>
              </a:rPr>
              <a:t>jsou v ní uloženy žlázy a smyslová čidla,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Comic Sans MS" pitchFamily="66" charset="0"/>
              </a:rPr>
              <a:t>vyrůstají z ní vlasy a chlupy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6660232" y="349559"/>
            <a:ext cx="2172005" cy="2172005"/>
          </a:xfrm>
          <a:prstGeom prst="ellipse">
            <a:avLst/>
          </a:prstGeom>
          <a:noFill/>
          <a:ln>
            <a:noFill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8313" y="404813"/>
          <a:ext cx="8229600" cy="6048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A46636-670E-4B9C-8AE6-1A1CC6795E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16A46636-670E-4B9C-8AE6-1A1CC6795E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8D1D981-0ADB-4D4F-BC13-8EE017F278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68D1D981-0ADB-4D4F-BC13-8EE017F278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812A497-29FA-4044-9DFC-97BDF9C759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4">
                                            <p:graphicEl>
                                              <a:dgm id="{B812A497-29FA-4044-9DFC-97BDF9C759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699F416-B6E1-4C94-955B-1F54B9A155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4">
                                            <p:graphicEl>
                                              <a:dgm id="{5699F416-B6E1-4C94-955B-1F54B9A155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CDB9E3-A123-49DA-9174-1719B8ADA8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4">
                                            <p:graphicEl>
                                              <a:dgm id="{88CDB9E3-A123-49DA-9174-1719B8ADA8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44AAFF-B6FF-42EE-A5B5-1D80F770D4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4">
                                            <p:graphicEl>
                                              <a:dgm id="{7044AAFF-B6FF-42EE-A5B5-1D80F770D47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993596-9D7E-4F60-81FC-EA3B2A91B3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4">
                                            <p:graphicEl>
                                              <a:dgm id="{6A993596-9D7E-4F60-81FC-EA3B2A91B3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C5E03-F60C-47EA-9303-AECB83AE87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4">
                                            <p:graphicEl>
                                              <a:dgm id="{20EC5E03-F60C-47EA-9303-AECB83AE87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B36A0A-E867-416D-855E-445C5B667B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4">
                                            <p:graphicEl>
                                              <a:dgm id="{42B36A0A-E867-416D-855E-445C5B667B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476672"/>
          <a:ext cx="8208912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C36590-829E-4C61-B1C8-F14D1B198D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77C36590-829E-4C61-B1C8-F14D1B198D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graphicEl>
                                              <a:dgm id="{77C36590-829E-4C61-B1C8-F14D1B198D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graphicEl>
                                              <a:dgm id="{77C36590-829E-4C61-B1C8-F14D1B198D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C32F5D7-01B1-41E0-92A9-C52334C14C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graphicEl>
                                              <a:dgm id="{8C32F5D7-01B1-41E0-92A9-C52334C14C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graphicEl>
                                              <a:dgm id="{8C32F5D7-01B1-41E0-92A9-C52334C14C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graphicEl>
                                              <a:dgm id="{8C32F5D7-01B1-41E0-92A9-C52334C14C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3DBF02-1A51-4332-8864-673C97A646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graphicEl>
                                              <a:dgm id="{873DBF02-1A51-4332-8864-673C97A646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graphicEl>
                                              <a:dgm id="{873DBF02-1A51-4332-8864-673C97A646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graphicEl>
                                              <a:dgm id="{873DBF02-1A51-4332-8864-673C97A646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A098712-5B21-4EFE-B2FD-85CFB7730E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graphicEl>
                                              <a:dgm id="{8A098712-5B21-4EFE-B2FD-85CFB7730E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graphicEl>
                                              <a:dgm id="{8A098712-5B21-4EFE-B2FD-85CFB7730E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graphicEl>
                                              <a:dgm id="{8A098712-5B21-4EFE-B2FD-85CFB7730E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175113-5B66-40F3-949C-4E8834BDF5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graphicEl>
                                              <a:dgm id="{F6175113-5B66-40F3-949C-4E8834BDF5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graphicEl>
                                              <a:dgm id="{F6175113-5B66-40F3-949C-4E8834BDF5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graphicEl>
                                              <a:dgm id="{F6175113-5B66-40F3-949C-4E8834BDF5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260350"/>
            <a:ext cx="8229600" cy="5649913"/>
          </a:xfrm>
        </p:spPr>
        <p:txBody>
          <a:bodyPr/>
          <a:lstStyle/>
          <a:p>
            <a:r>
              <a:rPr lang="cs-CZ" sz="3000" b="1" smtClean="0">
                <a:latin typeface="Comic Sans MS" pitchFamily="66" charset="0"/>
              </a:rPr>
              <a:t>protáhlé podélné valy škáry tvoří na prstech a dlani podklad pro hmatové lišty,</a:t>
            </a:r>
          </a:p>
          <a:p>
            <a:r>
              <a:rPr lang="cs-CZ" sz="3000" b="1" smtClean="0">
                <a:latin typeface="Comic Sans MS" pitchFamily="66" charset="0"/>
              </a:rPr>
              <a:t>průběh těchto linií je pro jedince charakteristický a do jisté míry dědičný; tato jedinečnost je využívána v kriminalistice pro identifikaci osob (DAKTYLOSKOPIE)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 t="9827"/>
          <a:stretch>
            <a:fillRect/>
          </a:stretch>
        </p:blipFill>
        <p:spPr bwMode="auto">
          <a:xfrm>
            <a:off x="3851275" y="4121150"/>
            <a:ext cx="4314825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8888" y="4121150"/>
            <a:ext cx="19050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6013" y="274638"/>
            <a:ext cx="6985000" cy="1143000"/>
          </a:xfrm>
          <a:ln w="12700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PODKOŽNÍ VAZIVO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088" y="1844675"/>
            <a:ext cx="6881812" cy="45259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Comic Sans MS" pitchFamily="66" charset="0"/>
              </a:rPr>
              <a:t>nejspodnější vrstva kůže tvořena z velké části tukem (nejvíce tuku se ukládá na břiše),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Comic Sans MS" pitchFamily="66" charset="0"/>
              </a:rPr>
              <a:t>je izolační vrstvou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smtClean="0">
                <a:latin typeface="Comic Sans MS" pitchFamily="66" charset="0"/>
              </a:rPr>
              <a:t> a zásobárnou látek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6146" name="Picture 2"/>
          <p:cNvPicPr>
            <a:picLocks noChangeArrowheads="1"/>
          </p:cNvPicPr>
          <p:nvPr/>
        </p:nvPicPr>
        <p:blipFill rotWithShape="1">
          <a:blip r:embed="rId2" cstate="print">
            <a:extLst/>
          </a:blip>
          <a:srcRect l="10967" t="13077" b="13428"/>
          <a:stretch/>
        </p:blipFill>
        <p:spPr bwMode="auto">
          <a:xfrm>
            <a:off x="5940152" y="3501008"/>
            <a:ext cx="2673444" cy="2664000"/>
          </a:xfrm>
          <a:prstGeom prst="ellipse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6375" y="188913"/>
            <a:ext cx="6191250" cy="863600"/>
          </a:xfrm>
          <a:ln w="12700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POUŽITÉ ZDROJE: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268413"/>
            <a:ext cx="8785225" cy="5329237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sz="1800" b="1" dirty="0">
                <a:latin typeface="Comic Sans MS" pitchFamily="66" charset="0"/>
              </a:rPr>
              <a:t>Skin. In: [online]. [cit. </a:t>
            </a:r>
            <a:r>
              <a:rPr lang="it-IT" sz="1800" b="1" dirty="0" smtClean="0">
                <a:latin typeface="Comic Sans MS" pitchFamily="66" charset="0"/>
              </a:rPr>
              <a:t>2011-08-27</a:t>
            </a:r>
            <a:r>
              <a:rPr lang="it-IT" sz="1800" b="1" dirty="0">
                <a:latin typeface="Comic Sans MS" pitchFamily="66" charset="0"/>
              </a:rPr>
              <a:t>]. Dostupné z: http://www.google.cz/imgres?q=SKIN&amp;hl=cs&amp;biw=1440&amp;bih=683&amp;tbm=isch&amp;tbnid=Uy0fOUciL6MllM:&amp;imgrefurl=http://www.umm.edu/imagepages/19679.htm&amp;docid=kyPu6UJE0jXsuM&amp;imgurl=http://www.umm.edu/graphics/images/en/19679.jpg&amp;w=400&amp;h=320&amp;ei=M8yiT-WROYKeOvfF-NYJ&amp;zoom=1&amp;iact=hc&amp;vpx=1142&amp;vpy=183&amp;dur=9791&amp;hovh=201&amp;hovw=251&amp;tx=155&amp;ty=83&amp;sig=103301014286015974128&amp;page=1&amp;tbnh=140&amp;tbnw=175&amp;start=0&amp;ndsp=19&amp;ved=1t:429,r:5,s:0,i:101 </a:t>
            </a:r>
            <a:endParaRPr lang="cs-CZ" sz="1800" b="1" dirty="0" smtClean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sz="1800" b="1" dirty="0">
                <a:latin typeface="Comic Sans MS" pitchFamily="66" charset="0"/>
              </a:rPr>
              <a:t>Detail lidské kůže. In: Wikipedia: the free encyclopedia [online</a:t>
            </a:r>
            <a:r>
              <a:rPr lang="it-IT" sz="1800" b="1" dirty="0" smtClean="0">
                <a:latin typeface="Comic Sans MS" pitchFamily="66" charset="0"/>
              </a:rPr>
              <a:t>].            </a:t>
            </a:r>
            <a:r>
              <a:rPr lang="it-IT" sz="1800" b="1" dirty="0">
                <a:latin typeface="Comic Sans MS" pitchFamily="66" charset="0"/>
              </a:rPr>
              <a:t>[cit. </a:t>
            </a:r>
            <a:r>
              <a:rPr lang="it-IT" sz="1800" b="1" dirty="0" smtClean="0">
                <a:latin typeface="Comic Sans MS" pitchFamily="66" charset="0"/>
              </a:rPr>
              <a:t>2011-08-27</a:t>
            </a:r>
            <a:r>
              <a:rPr lang="it-IT" sz="1800" b="1" dirty="0">
                <a:latin typeface="Comic Sans MS" pitchFamily="66" charset="0"/>
              </a:rPr>
              <a:t>]. Dostupné z: http://cs.wikipedia.org/wiki/Soubor:Human_skin_structure.jpg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 smtClean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1800" b="1" dirty="0">
                <a:latin typeface="Comic Sans MS" pitchFamily="66" charset="0"/>
              </a:rPr>
              <a:t>Detail </a:t>
            </a:r>
            <a:r>
              <a:rPr lang="en-US" sz="1800" b="1" dirty="0" err="1">
                <a:latin typeface="Comic Sans MS" pitchFamily="66" charset="0"/>
              </a:rPr>
              <a:t>otisku</a:t>
            </a:r>
            <a:r>
              <a:rPr lang="en-US" sz="1800" b="1" dirty="0">
                <a:latin typeface="Comic Sans MS" pitchFamily="66" charset="0"/>
              </a:rPr>
              <a:t> </a:t>
            </a:r>
            <a:r>
              <a:rPr lang="en-US" sz="1800" b="1" dirty="0" err="1">
                <a:latin typeface="Comic Sans MS" pitchFamily="66" charset="0"/>
              </a:rPr>
              <a:t>prstu</a:t>
            </a:r>
            <a:r>
              <a:rPr lang="en-US" sz="1800" b="1" dirty="0">
                <a:latin typeface="Comic Sans MS" pitchFamily="66" charset="0"/>
              </a:rPr>
              <a:t> </a:t>
            </a:r>
            <a:r>
              <a:rPr lang="en-US" sz="1800" b="1" dirty="0" err="1">
                <a:latin typeface="Comic Sans MS" pitchFamily="66" charset="0"/>
              </a:rPr>
              <a:t>na</a:t>
            </a:r>
            <a:r>
              <a:rPr lang="en-US" sz="1800" b="1" dirty="0">
                <a:latin typeface="Comic Sans MS" pitchFamily="66" charset="0"/>
              </a:rPr>
              <a:t> </a:t>
            </a:r>
            <a:r>
              <a:rPr lang="en-US" sz="1800" b="1" dirty="0" err="1">
                <a:latin typeface="Comic Sans MS" pitchFamily="66" charset="0"/>
              </a:rPr>
              <a:t>mužském</a:t>
            </a:r>
            <a:r>
              <a:rPr lang="en-US" sz="1800" b="1" dirty="0">
                <a:latin typeface="Comic Sans MS" pitchFamily="66" charset="0"/>
              </a:rPr>
              <a:t> </a:t>
            </a:r>
            <a:r>
              <a:rPr lang="en-US" sz="1800" b="1" dirty="0" err="1">
                <a:latin typeface="Comic Sans MS" pitchFamily="66" charset="0"/>
              </a:rPr>
              <a:t>prstu</a:t>
            </a:r>
            <a:r>
              <a:rPr lang="en-US" sz="1800" b="1" dirty="0">
                <a:latin typeface="Comic Sans MS" pitchFamily="66" charset="0"/>
              </a:rPr>
              <a:t>. In: Wikipedia: the free encyclopedia [online]. [cit. </a:t>
            </a:r>
            <a:r>
              <a:rPr lang="en-US" sz="1800" b="1" dirty="0" smtClean="0">
                <a:latin typeface="Comic Sans MS" pitchFamily="66" charset="0"/>
              </a:rPr>
              <a:t>2011-08-27</a:t>
            </a:r>
            <a:r>
              <a:rPr lang="en-US" sz="1800" b="1" dirty="0">
                <a:latin typeface="Comic Sans MS" pitchFamily="66" charset="0"/>
              </a:rPr>
              <a:t>]. </a:t>
            </a:r>
            <a:r>
              <a:rPr lang="en-US" sz="1800" b="1" dirty="0" err="1">
                <a:latin typeface="Comic Sans MS" pitchFamily="66" charset="0"/>
              </a:rPr>
              <a:t>Dostupné</a:t>
            </a:r>
            <a:r>
              <a:rPr lang="en-US" sz="1800" b="1" dirty="0">
                <a:latin typeface="Comic Sans MS" pitchFamily="66" charset="0"/>
              </a:rPr>
              <a:t> z: </a:t>
            </a:r>
            <a:r>
              <a:rPr lang="en-US" sz="1800" b="1" dirty="0">
                <a:latin typeface="Comic Sans MS" pitchFamily="66" charset="0"/>
                <a:hlinkClick r:id="rId2"/>
              </a:rPr>
              <a:t>http://</a:t>
            </a:r>
            <a:r>
              <a:rPr lang="en-US" sz="1800" b="1" dirty="0" smtClean="0">
                <a:latin typeface="Comic Sans MS" pitchFamily="66" charset="0"/>
                <a:hlinkClick r:id="rId2"/>
              </a:rPr>
              <a:t>cs.wikipedia.org/wiki/Soubor:Fingerprint_detail_on_male_finger.jpg</a:t>
            </a:r>
            <a:endParaRPr lang="cs-CZ" sz="1800" b="1" dirty="0" smtClean="0"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 smtClean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1800" b="1" dirty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it-IT" sz="1800" b="1" dirty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latin typeface="Comic Sans MS" pitchFamily="66" charset="0"/>
              </a:rPr>
              <a:t>Získaný otisk prstu. In: </a:t>
            </a:r>
            <a:r>
              <a:rPr lang="cs-CZ" sz="1800" b="1" dirty="0" err="1">
                <a:latin typeface="Comic Sans MS" pitchFamily="66" charset="0"/>
              </a:rPr>
              <a:t>Wikipedia</a:t>
            </a:r>
            <a:r>
              <a:rPr lang="cs-CZ" sz="1800" b="1" dirty="0">
                <a:latin typeface="Comic Sans MS" pitchFamily="66" charset="0"/>
              </a:rPr>
              <a:t>: </a:t>
            </a:r>
            <a:r>
              <a:rPr lang="cs-CZ" sz="1800" b="1" dirty="0" err="1">
                <a:latin typeface="Comic Sans MS" pitchFamily="66" charset="0"/>
              </a:rPr>
              <a:t>the</a:t>
            </a:r>
            <a:r>
              <a:rPr lang="cs-CZ" sz="1800" b="1" dirty="0">
                <a:latin typeface="Comic Sans MS" pitchFamily="66" charset="0"/>
              </a:rPr>
              <a:t> free </a:t>
            </a:r>
            <a:r>
              <a:rPr lang="cs-CZ" sz="1800" b="1" dirty="0" err="1">
                <a:latin typeface="Comic Sans MS" pitchFamily="66" charset="0"/>
              </a:rPr>
              <a:t>encyclopedia</a:t>
            </a:r>
            <a:r>
              <a:rPr lang="cs-CZ" sz="1800" b="1" dirty="0">
                <a:latin typeface="Comic Sans MS" pitchFamily="66" charset="0"/>
              </a:rPr>
              <a:t> [online]. [cit. </a:t>
            </a:r>
            <a:r>
              <a:rPr lang="cs-CZ" sz="1800" b="1" dirty="0" smtClean="0">
                <a:latin typeface="Comic Sans MS" pitchFamily="66" charset="0"/>
              </a:rPr>
              <a:t>201</a:t>
            </a:r>
            <a:r>
              <a:rPr lang="en-US" sz="1800" b="1" dirty="0" smtClean="0">
                <a:latin typeface="Comic Sans MS" pitchFamily="66" charset="0"/>
              </a:rPr>
              <a:t>1</a:t>
            </a:r>
            <a:r>
              <a:rPr lang="cs-CZ" sz="1800" b="1" dirty="0" smtClean="0">
                <a:latin typeface="Comic Sans MS" pitchFamily="66" charset="0"/>
              </a:rPr>
              <a:t>-0</a:t>
            </a:r>
            <a:r>
              <a:rPr lang="en-US" sz="1800" b="1" dirty="0" smtClean="0">
                <a:latin typeface="Comic Sans MS" pitchFamily="66" charset="0"/>
              </a:rPr>
              <a:t>8</a:t>
            </a:r>
            <a:r>
              <a:rPr lang="cs-CZ" sz="1800" b="1" dirty="0" smtClean="0">
                <a:latin typeface="Comic Sans MS" pitchFamily="66" charset="0"/>
              </a:rPr>
              <a:t>-27</a:t>
            </a:r>
            <a:r>
              <a:rPr lang="cs-CZ" sz="1800" b="1" dirty="0">
                <a:latin typeface="Comic Sans MS" pitchFamily="66" charset="0"/>
              </a:rPr>
              <a:t>]. Dostupné z: http://cs.wikipedia.org/wiki/Soubor:Fingerprintonpaper.jpg </a:t>
            </a:r>
            <a:endParaRPr lang="cs-CZ" sz="1800" b="1" dirty="0" smtClean="0"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 smtClean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 smtClean="0">
                <a:latin typeface="Comic Sans MS" pitchFamily="66" charset="0"/>
              </a:rPr>
              <a:t>Řez </a:t>
            </a:r>
            <a:r>
              <a:rPr lang="cs-CZ" sz="1800" b="1" dirty="0">
                <a:latin typeface="Comic Sans MS" pitchFamily="66" charset="0"/>
              </a:rPr>
              <a:t>kůží. In: [online]. [cit. </a:t>
            </a:r>
            <a:r>
              <a:rPr lang="cs-CZ" sz="1800" b="1" dirty="0" smtClean="0">
                <a:latin typeface="Comic Sans MS" pitchFamily="66" charset="0"/>
              </a:rPr>
              <a:t>201</a:t>
            </a:r>
            <a:r>
              <a:rPr lang="en-US" sz="1800" b="1" dirty="0" smtClean="0">
                <a:latin typeface="Comic Sans MS" pitchFamily="66" charset="0"/>
              </a:rPr>
              <a:t>1</a:t>
            </a:r>
            <a:r>
              <a:rPr lang="cs-CZ" sz="1800" b="1" dirty="0" smtClean="0">
                <a:latin typeface="Comic Sans MS" pitchFamily="66" charset="0"/>
              </a:rPr>
              <a:t>-0</a:t>
            </a:r>
            <a:r>
              <a:rPr lang="en-US" sz="1800" b="1" dirty="0" smtClean="0">
                <a:latin typeface="Comic Sans MS" pitchFamily="66" charset="0"/>
              </a:rPr>
              <a:t>8</a:t>
            </a:r>
            <a:r>
              <a:rPr lang="cs-CZ" sz="1800" b="1" dirty="0" smtClean="0">
                <a:latin typeface="Comic Sans MS" pitchFamily="66" charset="0"/>
              </a:rPr>
              <a:t>-27</a:t>
            </a:r>
            <a:r>
              <a:rPr lang="cs-CZ" sz="1800" b="1" dirty="0">
                <a:latin typeface="Comic Sans MS" pitchFamily="66" charset="0"/>
              </a:rPr>
              <a:t>]. Dostupné z: http://www.google.cz/imgres?q=%C5%99ez+k%C5%AF%C5%BE%C3%AD&amp;hl=cs&amp;sa=X&amp;biw=1440&amp;bih=683&amp;tbm=isch&amp;prmd=imvnsb&amp;tbnid=rrfY5K-fVgeOyM:&amp;imgrefurl=http://vpravo.blog.cz/0807/2&amp;docid=BIipDtSUYTMZIM&amp;imgurl=http://nd01.jxs.cz/334/718/108eb7c327_31224035_o2.jpg&amp;w=800&amp;h=636&amp;ei=NFXCT96oDMe3hQelttXwCQ&amp;zoom=1 </a:t>
            </a:r>
            <a:endParaRPr lang="cs-CZ" sz="1800" b="1" dirty="0" smtClean="0"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latin typeface="Comic Sans MS" pitchFamily="66" charset="0"/>
              </a:rPr>
              <a:t>NOVOTNÝ, Ivan a Michal HRUŠKA. Biologie člověka pro gymnázia. 1. vyd. Praha: Fortuna, 1995, 136 s. ISBN 80-716-8234-9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latin typeface="Comic Sans MS" pitchFamily="66" charset="0"/>
              </a:rPr>
              <a:t>KANTOREK, Jan, Jaroslav JURČÁK a Jiří FRONĚK. Přírodopis 8. Olomouc: </a:t>
            </a:r>
            <a:r>
              <a:rPr lang="cs-CZ" sz="1800" b="1" dirty="0" err="1">
                <a:latin typeface="Comic Sans MS" pitchFamily="66" charset="0"/>
              </a:rPr>
              <a:t>Prodos</a:t>
            </a:r>
            <a:r>
              <a:rPr lang="cs-CZ" sz="1800" b="1" dirty="0">
                <a:latin typeface="Comic Sans MS" pitchFamily="66" charset="0"/>
              </a:rPr>
              <a:t>, 1999, 127 s. ISBN 80-723-0040-7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626</Words>
  <Application>Microsoft Office PowerPoint</Application>
  <PresentationFormat>Předvádění na obrazovce (4:3)</PresentationFormat>
  <Paragraphs>89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Snímek 2</vt:lpstr>
      <vt:lpstr>KOŽNÍ SOUSTAVA</vt:lpstr>
      <vt:lpstr>FUNKCE KŮŽE</vt:lpstr>
      <vt:lpstr>STAVBA KŮŽE</vt:lpstr>
      <vt:lpstr>Snímek 6</vt:lpstr>
      <vt:lpstr>Snímek 7</vt:lpstr>
      <vt:lpstr>POKOŽKA</vt:lpstr>
      <vt:lpstr>ŠKÁRA</vt:lpstr>
      <vt:lpstr>Snímek 10</vt:lpstr>
      <vt:lpstr>Snímek 11</vt:lpstr>
      <vt:lpstr>Snímek 12</vt:lpstr>
      <vt:lpstr>PODKOŽNÍ VAZIVO</vt:lpstr>
      <vt:lpstr>POUŽITÉ ZDROJE: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KOŽNÍ SOUSTAVA</dc:title>
  <dc:creator>Lenka Stixová</dc:creator>
  <cp:lastModifiedBy>Dum</cp:lastModifiedBy>
  <cp:revision>28</cp:revision>
  <dcterms:created xsi:type="dcterms:W3CDTF">2012-05-03T18:10:22Z</dcterms:created>
  <dcterms:modified xsi:type="dcterms:W3CDTF">2013-09-28T11:57:29Z</dcterms:modified>
</cp:coreProperties>
</file>