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1"/>
  </p:notesMasterIdLst>
  <p:sldIdLst>
    <p:sldId id="256" r:id="rId3"/>
    <p:sldId id="258" r:id="rId4"/>
    <p:sldId id="268" r:id="rId5"/>
    <p:sldId id="261" r:id="rId6"/>
    <p:sldId id="262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VY_52_INOVACE_02_Jména měst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VY_52_INOVACE_02_Jména měst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2E23D4E-771A-4CA8-9F84-87EFDE13EEC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45A4500-ABF1-42A7-A56A-84B9492E5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6792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839AF-F349-4520-AD36-99CA05F32C37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E4ADA-79D6-434B-8935-F6EAC8018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048146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18342-EB85-4277-9D24-7E8E3EE5433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F7A48-02A4-48B3-8CDC-458DE52054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897018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B6D03-4FCE-4F04-BF24-5FB982B9326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6E4B5-A094-4890-97A2-5BAB9994D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485310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63AD8-705A-4266-89EA-CF61F5DFBAB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C3AE0-AEBC-4A76-BFF6-400CD0FED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851113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E786B-B736-4CC4-BD64-81318E8D256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60E74-28E9-4559-949A-5391440B2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27069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B721F-D1AB-4872-8D45-E77565D229A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7EB2E-0361-4C40-B159-6FB4E7FD1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425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CC291-08D0-453D-B6C3-BA9BF055FC2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404B4-61B6-4C3F-AC92-EE96C582F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10636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ACECC-3BA9-46BF-A82A-E9F8C8ABE63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DAB7C-E2A0-4794-B59A-FAEF815D14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94394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7FAD0-4DCD-4A50-931F-86BA827B921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29952-4D81-4694-9208-0AE5715AD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48598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C4F1B-EB97-4B3E-9DA6-D04C9B55214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EE3AB-B831-491C-BBC0-ED42BE725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06598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1901B-533B-4EB5-B184-A7ACC966A80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ECA49-F810-459B-936B-3C5A15E7BD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2109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867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676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8677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8678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8679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8680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86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83AC1A3-2EDE-4E7A-8912-FEFF8C15BD6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8684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2396F805-69A4-4134-A3C4-5862225C7A67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0BEC2E-A8AF-4283-A28D-AE6A1544DD8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B06BE1C-FE60-475C-BFFF-2BB22AF53E0B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964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5C73E93-D2CC-4E67-9338-B0F59C44E60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5FFB442-A140-437B-B700-311A380AF5D0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666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629C522-93C5-40AC-B9D8-0061D1EF1DA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05FBA2A-0ECA-473E-8922-0D02832327C1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832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C8D613-2EEF-4DAE-97BB-D175DA61169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53393EC-4E48-45F5-BC2F-4969F57F1021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3679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52C562-7B70-4832-BFD5-422649C785D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00A1429-4D83-4577-B74E-8A54576E698E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8311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CED2275-1912-487F-BCD6-02C62464C9E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F83C6A6-8B3A-4752-8E0F-83F4E815B1A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491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D0CE191-CCE9-4F98-AD76-144B4A26522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AFB91F5-2364-42F8-90EF-5E52EB78D03A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993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FC53DE6-11EE-440C-B851-4F74A5083F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38704CE-72D8-4C3E-A560-2F23F99A4E7F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4375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372FCAE-2D0D-4E1E-9F3F-2784D48135C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337385B-36D4-472F-BFC7-4CE5E83255D4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236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49894F7-2E05-4632-8D88-5CBAABC83F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B90AF51-0AC0-4779-95BA-EB072B93EF96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452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B2922BA-0FB7-41FC-A3B3-79769EAC82E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ADC7E6E-85D8-4C8B-81C9-F6F5D1CB5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7651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7652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53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654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A70CD2B-6015-41BC-AF58-EF2FC20C741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765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EC8D0E73-8B6C-46EC-A18C-C71525CE23CB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144128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>
          <a:xfrm>
            <a:off x="468313" y="2133600"/>
            <a:ext cx="8229600" cy="2001838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MĚSTA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K městům napiš, kterým směrem od Prahy leží: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  Mělník                    ……  České Budějovice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  Rakovník                ……  Kolín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  Kladno                    ……  Česká Lípa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  Milevsko                 ……  Pardubice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…S...  Mělník                 …J…  České Budějovice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…Z...  Rakovník             …V…  Kolín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…Z…  Kladno                …S…  Česká Lípa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…J...  Milevsko              …V…  Pardubice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333375"/>
            <a:ext cx="8362950" cy="5792788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Doplň jména měst do mapky:</a:t>
            </a:r>
          </a:p>
        </p:txBody>
      </p:sp>
      <p:pic>
        <p:nvPicPr>
          <p:cNvPr id="24580" name="Picture 4" descr="Mapka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628775"/>
            <a:ext cx="6480175" cy="505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04813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  <a:endParaRPr lang="cs-CZ" sz="2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5604" name="Picture 4" descr="Mapka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628775"/>
            <a:ext cx="5975350" cy="512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1916113"/>
            <a:ext cx="55340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179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Times New Roman</vt:lpstr>
      <vt:lpstr>Garamond</vt:lpstr>
      <vt:lpstr>Wingdings</vt:lpstr>
      <vt:lpstr>Motiv systému Office</vt:lpstr>
      <vt:lpstr>Project Post-Mortem</vt:lpstr>
      <vt:lpstr>Prezentace aplikace PowerPoint</vt:lpstr>
      <vt:lpstr>Prezentace aplikace PowerPoint</vt:lpstr>
      <vt:lpstr>MĚSTA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47</cp:revision>
  <dcterms:created xsi:type="dcterms:W3CDTF">2011-08-21T15:31:45Z</dcterms:created>
  <dcterms:modified xsi:type="dcterms:W3CDTF">2012-05-28T15:29:58Z</dcterms:modified>
</cp:coreProperties>
</file>