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9"/>
  </p:notesMasterIdLst>
  <p:sldIdLst>
    <p:sldId id="256" r:id="rId3"/>
    <p:sldId id="258" r:id="rId4"/>
    <p:sldId id="263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VY_52_INOVACE_11_Doplň názvy řek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VY_52_INOVACE_11_Doplň názvy řek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2C2FE4D-21D4-4876-8772-9679EC54902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8D4A53A-D5EB-4F6C-A6B5-04054A1BF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0992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06F39-D52A-4E64-ACC1-3AC75AD81FD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FF8C6-87B4-4A88-B7F6-513E091657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821976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32A8D-A4D3-4310-8D88-21B807A2E92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E9B89-0A7B-45FF-A0AC-9726CF4D2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494146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1988F-133A-4C50-8E66-D27D3B5AFE0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EF718-21E3-444C-8B7C-CBDFF2A19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76824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6BE29-3770-465D-BE84-FF5076D29DD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90BC8-4C75-42B6-9771-742E5F361B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966174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A6977-F185-4B79-9CA3-B88FB574C72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CA91E-B89F-4D72-9D1D-F8F71C6CA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16259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78462-A4FF-4FC0-84DD-CF697D77A1D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58DCF-F97C-41A3-8FA4-B3B0750D3A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5507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CEFE0-32E9-4B8E-92AB-CEA948F171E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01DFB-0691-486C-AC0B-F8AB744AF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27929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27CC8-E53A-4ED5-9541-3250ECEFE61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4DB68-2D1E-4AE2-8F98-3F06FDD26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22027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43EFEB-F439-40E2-A056-54A42323DE2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9214A-E43E-496C-9462-1419E1CD75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38885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27315-D449-42AE-A59D-B3F7E15B077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189A6-5546-413E-9A66-C8F3A248A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93635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D883C-0000-4443-9332-B368CC439C4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5F5C0-3431-426C-93FE-7CC2ED4BA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36286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355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3556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3557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558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3559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60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356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356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A89CA01-992B-4819-B2D6-86D8CF73082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3564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3A7DC1D0-DB70-4276-A450-4D05D1A1E2A1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724EBDA-250C-4E75-BD33-2D639F7AA4B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AF36B2C-128B-4C0D-B60C-086233C872D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487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6C73927-CE8F-4B89-AD71-AC5FA7BDD32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2346A37-134F-444E-8853-009933AEE26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751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6B7225C-67C2-4CB0-82F0-5539F62AB19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1260DB8-7DAD-4455-A47E-693E1424AC9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374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26B84BD-013F-4096-8A3E-AC8EE7CA53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BB95FDD-C5A9-4134-BCC4-94B98F3149D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2262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679B6E-DA22-4A4E-8005-B9E427B5BC1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7DA2B79-03AE-4310-98A2-CEFF9DD532F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2486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BB36802-C6DE-4BC2-8EF4-2D0E3B37125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A1FD509-1AA6-43B8-AEA8-DF608BD59CB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7189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970C48D-583C-42E0-97B3-3D6F5312FA9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B98FC65-D055-4CAF-9076-D9D96A7479C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4194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5D41F0-CF90-4553-8174-FD6D0B4C069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2741B6B-0B5B-46F1-B965-A463936EE95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90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45D844B-E964-4E17-8418-31609F87FE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1E19695-CA3A-4462-8702-9BD170EA39E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6522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CD81935-5048-4BCD-B88C-C3AB9E8FB67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3CCDD6D-3BC9-4F02-A29A-5E4EE030BBF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775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F001EE-4B81-474A-BE78-1421F4D9C2F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BDB311A-2D2D-40AB-9F23-C21821143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2531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2532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33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2534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253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348F768-5952-4909-9D18-1497EB3F097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253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DB505E47-C242-410F-A401-9A35A975DF0F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9222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title"/>
          </p:nvPr>
        </p:nvSpPr>
        <p:spPr>
          <a:xfrm>
            <a:off x="395288" y="1844675"/>
            <a:ext cx="8229600" cy="2808288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NÁZVY ŘEK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04813"/>
            <a:ext cx="8229600" cy="64531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Podle mapy doplň názvy řek protékajících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uvedeným městem: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Brno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Ostrava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Praha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Pardubice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Hradec Králové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Karlovy Vary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Děčín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Tábor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České Budějovice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Písek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Olomouc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Přerov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60483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Brno = Svratka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Ostrava = Odra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Praha = Vltava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Pardubice = Labe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Hradec Králové = Labe (Orlice)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Karlovy Vary = Ohře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Děčín = Labe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Tábor = Lužnice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České Budějovice = Vltava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Písek = Otava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Olomouc = Morava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Přerov = Bečva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2133600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196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Project Post-Mortem</vt:lpstr>
      <vt:lpstr>Prezentace aplikace PowerPoint</vt:lpstr>
      <vt:lpstr>Prezentace aplikace PowerPoint</vt:lpstr>
      <vt:lpstr> NÁZVY ŘEK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40</cp:revision>
  <dcterms:created xsi:type="dcterms:W3CDTF">2011-08-21T15:31:45Z</dcterms:created>
  <dcterms:modified xsi:type="dcterms:W3CDTF">2012-07-28T13:53:28Z</dcterms:modified>
</cp:coreProperties>
</file>