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1"/>
  </p:notesMasterIdLst>
  <p:sldIdLst>
    <p:sldId id="266" r:id="rId3"/>
    <p:sldId id="258" r:id="rId4"/>
    <p:sldId id="265" r:id="rId5"/>
    <p:sldId id="261" r:id="rId6"/>
    <p:sldId id="267" r:id="rId7"/>
    <p:sldId id="268" r:id="rId8"/>
    <p:sldId id="269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VY_52_INOVACE_14_Nížiny České republiky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VY_52_INOVACE_14_Nížiny České republiky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ADCF181-653C-4A4D-A83A-8A4F0949937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7DC5927-8631-4CEE-92CC-28E5E671C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322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94A63-C43B-4571-9C97-436374C4AF2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AEB14-FBA8-4C0B-A9AB-444E74764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9783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E1DD0-99ED-4982-A8D8-D97F4C1F7AD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37673-0140-4113-8081-E0C4E6AE3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94732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33883-8F3E-40C9-9FEA-572AD300F1B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06305-F3D4-4AA5-95FD-D7A856C3C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777085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01019-1728-4659-9F89-9113880C7C6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159DB-DDC5-4D82-8B48-EF6FD8987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84547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A381E-1140-4B4A-9FBA-99EFE41B9AE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2CF0F-166E-4ACF-9321-7434F792D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729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0C39C-40DE-473A-9829-DBEC3AEF9FA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5225F-C4C8-401E-B7B0-2652DED37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71230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5C8A6-6671-4134-B6AB-8C5C20EFAB0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4F9CB-21A8-4C48-A217-AD7A88E734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792113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6C1AB-6DD6-4D81-B7A9-AA47923B88A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2C862-03BE-4149-81CC-161F89081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96676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9AA33-7346-4D0C-9AC9-6F4AAB9DC5E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ACBC6-A83D-4DD0-9300-8B69249B7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90201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C77B8-4F13-434C-84D9-DC5858BE8E9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05DEE-1D12-4C44-B58A-0353087FA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548165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970D5-E72E-4F39-85D1-5D4E88C5DE7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3E037-6004-4E31-8DC8-991A91EEA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964725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0716845-A3B1-4DEF-8C2D-C2C25AB8C81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920725CA-F1D3-4D77-9183-A008E3A17C7E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4E2EB56-7E1A-4416-8F6A-2076477638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3B32F07-3C39-4BFB-9CD3-9BCBB04C9A2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70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1A391AE-2259-4EA7-829D-7AD3E920216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6B9F592-1B6C-4BBD-BCD8-050D766B1A7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9579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ACDE631-3E7C-40AD-BBDA-B540CF9B973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E103478-B638-4D5A-8811-F81B9C18A65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9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111A813-9577-4005-BD00-49ED13845F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CD30BF1-7368-4C93-BB5C-FE69E85269B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3646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F8DD4E7-E79D-42E8-9101-01C1BC41444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D3249CE-3287-47A4-94C9-A39E2340215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1777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5B85BA5-D1AF-497D-AF9C-D4153BB518D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F6492E8-32A4-466B-8FF4-DB100F19856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624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5F748E-220B-4E6F-B175-3852E82DD81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A333D7-4FDE-4A13-8AFA-31527ED8F87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8887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B947DEB-364E-4052-816E-96551A88B3E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6F8D0D3-A176-43ED-BBB1-312089833A5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1320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472EC8-6022-408E-8017-FF8E627A8BC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981393B-1D6D-4BBC-9406-6E663DA91F7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8168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52B4F12-0A58-4FA6-8F8B-56205BD01D0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A71BDD8-D97F-4A66-8EE8-3252CB37478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548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BC711C-1DB1-4D0B-A9EA-37002BE9E07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4C6AE53-498D-47C0-AAF6-1EE11481A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57DCF45-FCAB-43D6-91A2-2BA378E189E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41104A08-C40B-4451-A4F8-B46EBE0CF069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45280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NÍŽINY ČESKÉ REPUBLIKY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Jakou barvou znázorňujeme na mapě nížiny?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Nesprávné škrtni: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Nížiny mají nadmořskou výšku do 100m, 200m,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500m.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Vysočiny mají nadmořskou výšku nad 200m,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nad 100m, nad 500m.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Nížiny znázorňujeme na mapě zelenou barvou.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Nížiny mají nadmořskou výšku do 200m.</a:t>
            </a: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Vysočiny mají nadmořskou výšku nad 200m.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Kolem kterých řek se rozkládají u nás nížiny?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…………………….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…………………….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…………………….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Jak se tyto nížiny jmenují?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..............................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…………………….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…………………….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d) …………………….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a) kolem Labe (a dolního toku Vltavy)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kolem řeky Moravy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kolem Dyje a Svratky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a) Polabská nížina (Polabí)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Hornomoravský úval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Dolnomoravský úval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d) Dyjskosvratecký úval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294</TotalTime>
  <Words>258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Project Post-Mortem</vt:lpstr>
      <vt:lpstr>Prezentace aplikace PowerPoint</vt:lpstr>
      <vt:lpstr>Prezentace aplikace PowerPoint</vt:lpstr>
      <vt:lpstr>NÍŽINY ČESKÉ REPUBLIKY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49</cp:revision>
  <dcterms:created xsi:type="dcterms:W3CDTF">2011-08-21T15:31:45Z</dcterms:created>
  <dcterms:modified xsi:type="dcterms:W3CDTF">2012-07-28T13:50:42Z</dcterms:modified>
</cp:coreProperties>
</file>