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45" r:id="rId2"/>
  </p:sldMasterIdLst>
  <p:notesMasterIdLst>
    <p:notesMasterId r:id="rId10"/>
  </p:notesMasterIdLst>
  <p:sldIdLst>
    <p:sldId id="266" r:id="rId3"/>
    <p:sldId id="258" r:id="rId4"/>
    <p:sldId id="265" r:id="rId5"/>
    <p:sldId id="261" r:id="rId6"/>
    <p:sldId id="267" r:id="rId7"/>
    <p:sldId id="269" r:id="rId8"/>
    <p:sldId id="260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6" qsCatId="simple" csTypeId="urn:microsoft.com/office/officeart/2005/8/colors/accent1_2#6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Ladislava Becková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VY_52_INOVACE_16_Řeky ČR opakování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Poznej svou vlast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Vlastivěda  pro  4.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15152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Ladislava Becková</a:t>
          </a:r>
          <a:endParaRPr lang="cs-CZ" sz="1400" kern="120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VY_52_INOVACE_16_Řeky ČR opakování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Vlastivěda  pro  4.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Poznej svou vlast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91B3A2FF-738A-448D-950D-5B35D68AFC06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A832C047-7887-4230-9332-30C6603E2F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310505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5F6746-A93A-46B7-A4D1-1B93FC3FEE60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232462-25ED-4E89-89F3-FF380936A9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7316351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3D8EFD-669D-48B7-9D80-719BBAFDB33D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150AC2-086D-41AF-974F-A3CB5E8D30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8010162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1D25D0-95B1-45AD-883C-0FA8F42892E9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3B836A-1697-46EB-828A-7347F4AB4B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299946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59C811-82CF-48DB-A650-1E62EAF8CA75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C1330D-2128-4814-AE16-A67AE246AC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6477114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E7FD32-6C86-4AFC-B9CF-53C1E759F3FE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B487E0-16F5-4520-B543-9533B0AA9D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4295804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C448A2-0AA1-487F-AE13-B6344B0192F2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28BBDE-C2B0-462E-84D4-389EF1AA81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7578673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FD9F0-CC9F-4555-A7C8-D99E66BBC899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10F8B1-5976-4577-A73F-3C1C9F13A0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679034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0B8BD9-82B6-493D-B188-AE82039A138A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7CDA18-0504-425D-AC64-A9BEDA9DFB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7296784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2A2B4-7BC2-40BE-B216-C04DE4D37D76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CA4185-510E-4969-948C-66C94BA2E7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1526046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6876A1-405A-4B39-BEB4-4F7294F4F4B1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329F6E-E74F-4D0A-B26E-32E1E9DDBF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4615892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93D54A-EDB1-440C-B712-16C5F3B30026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57B0F1-CB22-41C9-B47E-DD2E62D278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933330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842" name="Group 2"/>
          <p:cNvGrpSpPr>
            <a:grpSpLocks/>
          </p:cNvGrpSpPr>
          <p:nvPr/>
        </p:nvGrpSpPr>
        <p:grpSpPr bwMode="auto">
          <a:xfrm>
            <a:off x="0" y="0"/>
            <a:ext cx="9142413" cy="6858000"/>
            <a:chOff x="0" y="0"/>
            <a:chExt cx="5759" cy="4320"/>
          </a:xfrm>
        </p:grpSpPr>
        <p:sp>
          <p:nvSpPr>
            <p:cNvPr id="3584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910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35844" name="Group 4"/>
            <p:cNvGrpSpPr>
              <a:grpSpLocks/>
            </p:cNvGrpSpPr>
            <p:nvPr/>
          </p:nvGrpSpPr>
          <p:grpSpPr bwMode="auto">
            <a:xfrm>
              <a:off x="381" y="2280"/>
              <a:ext cx="5369" cy="48"/>
              <a:chOff x="381" y="2280"/>
              <a:chExt cx="5369" cy="48"/>
            </a:xfrm>
          </p:grpSpPr>
          <p:sp>
            <p:nvSpPr>
              <p:cNvPr id="35845" name="Line 5"/>
              <p:cNvSpPr>
                <a:spLocks noChangeShapeType="1"/>
              </p:cNvSpPr>
              <p:nvPr/>
            </p:nvSpPr>
            <p:spPr bwMode="auto">
              <a:xfrm>
                <a:off x="381" y="2328"/>
                <a:ext cx="5369" cy="0"/>
              </a:xfrm>
              <a:prstGeom prst="line">
                <a:avLst/>
              </a:prstGeom>
              <a:noFill/>
              <a:ln w="254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5846" name="Line 6"/>
              <p:cNvSpPr>
                <a:spLocks noChangeShapeType="1"/>
              </p:cNvSpPr>
              <p:nvPr/>
            </p:nvSpPr>
            <p:spPr bwMode="auto">
              <a:xfrm>
                <a:off x="381" y="2280"/>
                <a:ext cx="5369" cy="0"/>
              </a:xfrm>
              <a:prstGeom prst="line">
                <a:avLst/>
              </a:prstGeom>
              <a:noFill/>
              <a:ln w="762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35847" name="Rectangle 7"/>
            <p:cNvSpPr>
              <a:spLocks noChangeArrowheads="1"/>
            </p:cNvSpPr>
            <p:nvPr/>
          </p:nvSpPr>
          <p:spPr bwMode="auto">
            <a:xfrm>
              <a:off x="384" y="960"/>
              <a:ext cx="5375" cy="384"/>
            </a:xfrm>
            <a:prstGeom prst="rect">
              <a:avLst/>
            </a:prstGeom>
            <a:gradFill rotWithShape="0">
              <a:gsLst>
                <a:gs pos="0">
                  <a:schemeClr val="accent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5848" name="Rectangle 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2286000"/>
            <a:ext cx="7772400" cy="1143000"/>
          </a:xfrm>
        </p:spPr>
        <p:txBody>
          <a:bodyPr anchor="ctr"/>
          <a:lstStyle>
            <a:lvl1pPr algn="ctr">
              <a:defRPr/>
            </a:lvl1pPr>
          </a:lstStyle>
          <a:p>
            <a:pPr lvl="0"/>
            <a:r>
              <a:rPr lang="cs-CZ" noProof="0" smtClean="0"/>
              <a:t>Klepnutím upravíte styl předlohy nadpisu.</a:t>
            </a:r>
          </a:p>
        </p:txBody>
      </p:sp>
      <p:sp>
        <p:nvSpPr>
          <p:cNvPr id="35849" name="Rectangle 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upravíte styl předlohy podnadpisu.</a:t>
            </a:r>
          </a:p>
        </p:txBody>
      </p:sp>
      <p:sp>
        <p:nvSpPr>
          <p:cNvPr id="3585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5851" name="Rectangle 1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913EB336-8E82-40EA-BE86-9CC2AC3E318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5852" name="Rectangle 12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31579AD9-8811-4699-85DD-EABFE4E165AF}" type="datetimeFigureOut">
              <a:rPr lang="cs-CZ"/>
              <a:pPr/>
              <a:t>28.7.2012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94D1192-8C0A-4B10-A47C-0F384989EA7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C67D38BE-D4D8-4CE0-A88F-ED8733D22B5E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9431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5738F63-65A1-41E7-837A-DBE01498B16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B76A79BC-8DDE-4986-BE85-E0765ACD3F9A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31145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30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54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28BB4E1-0C9C-4CB0-9C30-E31351070B6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E648BC30-4480-4AA8-95F9-B66379D1A18E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0585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F047C66-F7A5-4C46-B6EB-697EBDC13C9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57A7CC17-F546-473B-8B6E-BD05F5036887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3852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66F135B-C262-44EE-B52F-2CDC2B4DC38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3EC8633D-D702-44B9-A1CB-4AE48E93CD12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952684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B6C04F5-6EFF-468E-BB59-33D90B705FA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32A7E3A0-3A20-4465-A8AF-E1A599F90209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92610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BC7265F-227F-49D5-AF3A-9BF615FC858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71ED4AAA-5643-45B2-B239-852E82A75856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977446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1082E6A-AADB-4810-9413-306044B8237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AA83DEA6-084F-4523-9ED2-164EE5D13448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61027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5923CEA-F252-465E-BE4B-E19BBF4BF66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5E90FBBB-35D5-40AF-93AE-5A5B073DB221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850303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34188" y="266700"/>
            <a:ext cx="2081212" cy="59055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90550" y="266700"/>
            <a:ext cx="6091238" cy="59055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C1F556F-642E-47BB-9371-4651234B686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E659AE98-E5EE-48C2-B390-09E5AC8958E7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02843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816F971-E1B2-4302-9BB8-D277CA331CEB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9718D43-05B2-4D78-8D24-F94A905384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1" r:id="rId5"/>
    <p:sldLayoutId id="2147483752" r:id="rId6"/>
    <p:sldLayoutId id="2147483753" r:id="rId7"/>
    <p:sldLayoutId id="2147483754" r:id="rId8"/>
    <p:sldLayoutId id="2147483755" r:id="rId9"/>
    <p:sldLayoutId id="2147483756" r:id="rId10"/>
    <p:sldLayoutId id="2147483757" r:id="rId11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ChangeArrowheads="1"/>
          </p:cNvSpPr>
          <p:nvPr/>
        </p:nvSpPr>
        <p:spPr bwMode="auto">
          <a:xfrm>
            <a:off x="0" y="0"/>
            <a:ext cx="1444625" cy="6858000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kumimoji="1" lang="cs-CZ" sz="2400"/>
          </a:p>
        </p:txBody>
      </p:sp>
      <p:grpSp>
        <p:nvGrpSpPr>
          <p:cNvPr id="34819" name="Group 3"/>
          <p:cNvGrpSpPr>
            <a:grpSpLocks/>
          </p:cNvGrpSpPr>
          <p:nvPr/>
        </p:nvGrpSpPr>
        <p:grpSpPr bwMode="auto">
          <a:xfrm>
            <a:off x="620713" y="1447800"/>
            <a:ext cx="8523287" cy="76200"/>
            <a:chOff x="381" y="888"/>
            <a:chExt cx="5369" cy="48"/>
          </a:xfrm>
        </p:grpSpPr>
        <p:sp>
          <p:nvSpPr>
            <p:cNvPr id="34820" name="Line 4"/>
            <p:cNvSpPr>
              <a:spLocks noChangeShapeType="1"/>
            </p:cNvSpPr>
            <p:nvPr/>
          </p:nvSpPr>
          <p:spPr bwMode="auto">
            <a:xfrm>
              <a:off x="381" y="936"/>
              <a:ext cx="5369" cy="0"/>
            </a:xfrm>
            <a:prstGeom prst="line">
              <a:avLst/>
            </a:prstGeom>
            <a:noFill/>
            <a:ln w="254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21" name="Line 5"/>
            <p:cNvSpPr>
              <a:spLocks noChangeShapeType="1"/>
            </p:cNvSpPr>
            <p:nvPr/>
          </p:nvSpPr>
          <p:spPr bwMode="auto">
            <a:xfrm>
              <a:off x="381" y="888"/>
              <a:ext cx="5369" cy="0"/>
            </a:xfrm>
            <a:prstGeom prst="line">
              <a:avLst/>
            </a:prstGeom>
            <a:noFill/>
            <a:ln w="762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4822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590550" y="266700"/>
            <a:ext cx="8324850" cy="110490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 předlohy nadpisu.</a:t>
            </a:r>
          </a:p>
        </p:txBody>
      </p:sp>
      <p:sp>
        <p:nvSpPr>
          <p:cNvPr id="34823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43000" y="1790700"/>
            <a:ext cx="7772400" cy="438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4824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276600" y="64008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34825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0621264D-55A2-4E3E-B803-A44AD4970D4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4826" name="Rectangle 1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7787DB3E-584E-4A0A-AC7D-F6ECC171D791}" type="datetimeFigureOut">
              <a:rPr lang="cs-CZ"/>
              <a:pPr/>
              <a:t>28.7.2012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46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2pPr>
      <a:lvl3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3pPr>
      <a:lvl4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4pPr>
      <a:lvl5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5pPr>
      <a:lvl6pPr marL="4572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6pPr>
      <a:lvl7pPr marL="9144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7pPr>
      <a:lvl8pPr marL="13716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8pPr>
      <a:lvl9pPr marL="18288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v"/>
        <a:defRPr sz="32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4423576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505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6375" y="692150"/>
            <a:ext cx="7058025" cy="6063198"/>
          </a:xfrm>
          <a:prstGeom prst="rect">
            <a:avLst/>
          </a:prstGeom>
          <a:noFill/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Určeno pro  4. ročník</a:t>
            </a:r>
          </a:p>
          <a:p>
            <a:pPr>
              <a:buFont typeface="Arial" charset="0"/>
              <a:buChar char="•"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Orientace na mapě</a:t>
            </a:r>
          </a:p>
          <a:p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Měření vzdáleností</a:t>
            </a:r>
          </a:p>
          <a:p>
            <a:pPr>
              <a:buFont typeface="Arial" charset="0"/>
              <a:buChar char="•"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Práce  na  interaktivní  tabuli</a:t>
            </a:r>
          </a:p>
          <a:p>
            <a:pPr>
              <a:buFont typeface="Arial" charset="0"/>
              <a:buChar char="•"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Tisk jednotlivých částí </a:t>
            </a:r>
            <a:r>
              <a:rPr lang="cs-CZ" sz="240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(pero, měřítko, atlas</a:t>
            </a: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Font typeface="Arial" charset="0"/>
              <a:buChar char="•"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Inovace: Kontrola práce pomocí interaktivní tabule</a:t>
            </a:r>
          </a:p>
          <a:p>
            <a:pPr>
              <a:buFont typeface="Arial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       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/>
          </p:cNvSpPr>
          <p:nvPr>
            <p:ph type="title"/>
          </p:nvPr>
        </p:nvSpPr>
        <p:spPr>
          <a:xfrm>
            <a:off x="323850" y="1052513"/>
            <a:ext cx="8229600" cy="4248150"/>
          </a:xfrm>
        </p:spPr>
        <p:txBody>
          <a:bodyPr/>
          <a:lstStyle/>
          <a:p>
            <a:r>
              <a:rPr lang="cs-CZ" sz="9600" b="1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 ŘEKY ČR</a:t>
            </a:r>
            <a:endParaRPr lang="cs-CZ" sz="4800" smtClean="0">
              <a:solidFill>
                <a:schemeClr val="folHlink"/>
              </a:solidFill>
              <a:latin typeface="Arial" charset="0"/>
            </a:endParaRP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3.61111E-6 3.33333E-6  C 0.06892 3.33333E-6  0.125 0.02847  0.125 0.06389  C 0.125 0.09907  0.06892 0.12777  3.61111E-6 0.12777  C -0.0691 0.12777  -0.125 0.09907  -0.125 0.06389  C -0.125 0.02847  -0.0691 3.33333E-6  3.61111E-6 3.33333E-6  Z " pathEditMode="relative">
                                      <p:cBhvr>
                                        <p:cTn id="6" dur="2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476250"/>
            <a:ext cx="8374063" cy="596423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ÚKOL: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Napiš názvy řek, které jsou označeny čísly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1  ……………                9  ……………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2  ……………              10  ……………</a:t>
            </a:r>
          </a:p>
          <a:p>
            <a:pPr>
              <a:buFont typeface="Wingdings" pitchFamily="2" charset="2"/>
              <a:buNone/>
            </a:pPr>
            <a:r>
              <a:rPr lang="cs-CZ" sz="2400"/>
              <a:t>       </a:t>
            </a: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3</a:t>
            </a:r>
            <a:r>
              <a:rPr lang="cs-CZ" sz="2400"/>
              <a:t>  </a:t>
            </a: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……………              11  ……………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4  ……………              12  ……………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5  ……………              13  ……………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6  ……………              14  ……………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7  ……………              15  ……………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8  ……………</a:t>
            </a: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4" name="Picture 4" descr="Mapka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773238"/>
            <a:ext cx="7416800" cy="4679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476250"/>
            <a:ext cx="8374063" cy="596423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Napiš názvy řek, které jsou označeny čísly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1.  Labe                         9.  Otava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2.  Vltava                     10.  Lužnice</a:t>
            </a:r>
          </a:p>
          <a:p>
            <a:pPr>
              <a:buFont typeface="Wingdings" pitchFamily="2" charset="2"/>
              <a:buNone/>
            </a:pPr>
            <a:r>
              <a:rPr lang="cs-CZ" sz="2400"/>
              <a:t>       </a:t>
            </a: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3.  Jizera                      11.  Sázava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4.  Ploučnice                12.  Morava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5.  Ohře                        13.  Svitava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6.  Orlice                       14.  Svratka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7.  Chrudimka               15.  Dyje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8.  Berounka</a:t>
            </a: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Obdélník 2"/>
          <p:cNvSpPr>
            <a:spLocks noChangeArrowheads="1"/>
          </p:cNvSpPr>
          <p:nvPr/>
        </p:nvSpPr>
        <p:spPr bwMode="auto">
          <a:xfrm>
            <a:off x="1692275" y="1844675"/>
            <a:ext cx="5534025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Ilustrace:</a:t>
            </a:r>
            <a:r>
              <a:rPr lang="cs-CZ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>
                <a:solidFill>
                  <a:srgbClr val="000000"/>
                </a:solidFill>
                <a:latin typeface="Calibri" pitchFamily="34" charset="0"/>
                <a:hlinkClick r:id="rId2"/>
              </a:rPr>
              <a:t>www.office.microsoft.com</a:t>
            </a:r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Archiv autorky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ct Post-Mortem">
  <a:themeElements>
    <a:clrScheme name="Project Post-Mortem 1">
      <a:dk1>
        <a:srgbClr val="003366"/>
      </a:dk1>
      <a:lt1>
        <a:srgbClr val="FFFFFF"/>
      </a:lt1>
      <a:dk2>
        <a:srgbClr val="008080"/>
      </a:dk2>
      <a:lt2>
        <a:srgbClr val="FFCC66"/>
      </a:lt2>
      <a:accent1>
        <a:srgbClr val="3366CC"/>
      </a:accent1>
      <a:accent2>
        <a:srgbClr val="0099CC"/>
      </a:accent2>
      <a:accent3>
        <a:srgbClr val="AAC0C0"/>
      </a:accent3>
      <a:accent4>
        <a:srgbClr val="DADADA"/>
      </a:accent4>
      <a:accent5>
        <a:srgbClr val="ADB8E2"/>
      </a:accent5>
      <a:accent6>
        <a:srgbClr val="008AB9"/>
      </a:accent6>
      <a:hlink>
        <a:srgbClr val="999933"/>
      </a:hlink>
      <a:folHlink>
        <a:srgbClr val="009900"/>
      </a:folHlink>
    </a:clrScheme>
    <a:fontScheme name="Project Post-Mortem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roject Post-Mortem 1">
        <a:dk1>
          <a:srgbClr val="003366"/>
        </a:dk1>
        <a:lt1>
          <a:srgbClr val="FFFFFF"/>
        </a:lt1>
        <a:dk2>
          <a:srgbClr val="008080"/>
        </a:dk2>
        <a:lt2>
          <a:srgbClr val="FFCC66"/>
        </a:lt2>
        <a:accent1>
          <a:srgbClr val="3366CC"/>
        </a:accent1>
        <a:accent2>
          <a:srgbClr val="0099CC"/>
        </a:accent2>
        <a:accent3>
          <a:srgbClr val="AAC0C0"/>
        </a:accent3>
        <a:accent4>
          <a:srgbClr val="DADADA"/>
        </a:accent4>
        <a:accent5>
          <a:srgbClr val="ADB8E2"/>
        </a:accent5>
        <a:accent6>
          <a:srgbClr val="008AB9"/>
        </a:accent6>
        <a:hlink>
          <a:srgbClr val="99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2">
        <a:dk1>
          <a:srgbClr val="4D4D4D"/>
        </a:dk1>
        <a:lt1>
          <a:srgbClr val="D6EFD0"/>
        </a:lt1>
        <a:dk2>
          <a:srgbClr val="336699"/>
        </a:dk2>
        <a:lt2>
          <a:srgbClr val="65B5D1"/>
        </a:lt2>
        <a:accent1>
          <a:srgbClr val="9BB9C3"/>
        </a:accent1>
        <a:accent2>
          <a:srgbClr val="99CCFF"/>
        </a:accent2>
        <a:accent3>
          <a:srgbClr val="E8F6E4"/>
        </a:accent3>
        <a:accent4>
          <a:srgbClr val="404040"/>
        </a:accent4>
        <a:accent5>
          <a:srgbClr val="CBD9DE"/>
        </a:accent5>
        <a:accent6>
          <a:srgbClr val="8AB9E7"/>
        </a:accent6>
        <a:hlink>
          <a:srgbClr val="009999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969696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C9C9C9"/>
        </a:accent5>
        <a:accent6>
          <a:srgbClr val="D4D4D4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4">
        <a:dk1>
          <a:srgbClr val="003300"/>
        </a:dk1>
        <a:lt1>
          <a:srgbClr val="FFFFFF"/>
        </a:lt1>
        <a:dk2>
          <a:srgbClr val="336600"/>
        </a:dk2>
        <a:lt2>
          <a:srgbClr val="FFCC66"/>
        </a:lt2>
        <a:accent1>
          <a:srgbClr val="996633"/>
        </a:accent1>
        <a:accent2>
          <a:srgbClr val="0099CC"/>
        </a:accent2>
        <a:accent3>
          <a:srgbClr val="ADB8AA"/>
        </a:accent3>
        <a:accent4>
          <a:srgbClr val="DADADA"/>
        </a:accent4>
        <a:accent5>
          <a:srgbClr val="CAB8AD"/>
        </a:accent5>
        <a:accent6>
          <a:srgbClr val="008AB9"/>
        </a:accent6>
        <a:hlink>
          <a:srgbClr val="FF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5">
        <a:dk1>
          <a:srgbClr val="100000"/>
        </a:dk1>
        <a:lt1>
          <a:srgbClr val="FFFFFF"/>
        </a:lt1>
        <a:dk2>
          <a:srgbClr val="800000"/>
        </a:dk2>
        <a:lt2>
          <a:srgbClr val="FFCC66"/>
        </a:lt2>
        <a:accent1>
          <a:srgbClr val="003366"/>
        </a:accent1>
        <a:accent2>
          <a:srgbClr val="996633"/>
        </a:accent2>
        <a:accent3>
          <a:srgbClr val="C0AAAA"/>
        </a:accent3>
        <a:accent4>
          <a:srgbClr val="DADADA"/>
        </a:accent4>
        <a:accent5>
          <a:srgbClr val="AAADB8"/>
        </a:accent5>
        <a:accent6>
          <a:srgbClr val="8A5C2D"/>
        </a:accent6>
        <a:hlink>
          <a:srgbClr val="336699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6">
        <a:dk1>
          <a:srgbClr val="666633"/>
        </a:dk1>
        <a:lt1>
          <a:srgbClr val="FFFFFF"/>
        </a:lt1>
        <a:dk2>
          <a:srgbClr val="CC9900"/>
        </a:dk2>
        <a:lt2>
          <a:srgbClr val="DDDDDD"/>
        </a:lt2>
        <a:accent1>
          <a:srgbClr val="CC6600"/>
        </a:accent1>
        <a:accent2>
          <a:srgbClr val="996633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8A5C2D"/>
        </a:accent6>
        <a:hlink>
          <a:srgbClr val="6633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292</TotalTime>
  <Words>212</Words>
  <Application>Microsoft Office PowerPoint</Application>
  <PresentationFormat>Předvádění na obrazovce (4:3)</PresentationFormat>
  <Paragraphs>60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Project Post-Mortem</vt:lpstr>
      <vt:lpstr>Prezentace aplikace PowerPoint</vt:lpstr>
      <vt:lpstr>Prezentace aplikace PowerPoint</vt:lpstr>
      <vt:lpstr> ŘEKY ČR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User</cp:lastModifiedBy>
  <cp:revision>49</cp:revision>
  <dcterms:created xsi:type="dcterms:W3CDTF">2011-08-21T15:31:45Z</dcterms:created>
  <dcterms:modified xsi:type="dcterms:W3CDTF">2012-07-28T13:48:05Z</dcterms:modified>
</cp:coreProperties>
</file>