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3"/>
  </p:notesMasterIdLst>
  <p:sldIdLst>
    <p:sldId id="266" r:id="rId3"/>
    <p:sldId id="258" r:id="rId4"/>
    <p:sldId id="265" r:id="rId5"/>
    <p:sldId id="275" r:id="rId6"/>
    <p:sldId id="278" r:id="rId7"/>
    <p:sldId id="279" r:id="rId8"/>
    <p:sldId id="281" r:id="rId9"/>
    <p:sldId id="283" r:id="rId10"/>
    <p:sldId id="282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VY_52_INOVACE_29_Zlínský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VY_52_INOVACE_29_Zlínský kraj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555C2B61-56FD-453F-8F95-45172BE0861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A5357B01-B00E-485E-B790-57FF4EF8B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6816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3CEFF-008D-40D1-9749-D67E391B03A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F0CA5-B1EF-4247-99C8-895D4BC65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529867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FA2D3-8AC3-481A-A04B-9D6B208F573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233FCD-48B1-4C49-AF1F-8989AB4A93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553467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6A58C-6472-4722-AE07-BFAF74A5ACB4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BAED2-CCE3-4C5C-A5AD-4ADFA38F7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88308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4DA42-19D5-4012-99A7-4B86E31235D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C4CDE-D296-4429-A143-C1F862C26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73101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A2D3D-A332-4744-BF3B-07B9F6E3FC4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0E2C0-66DB-44A8-84F5-3CF8C0E2F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867997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C85A6-6680-46BA-A15F-9A43A970873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29453-BE5E-4A90-938D-3B1D93679B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227898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55A8C-E1B9-44C3-9B09-7D4F08DC73DB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5AE83-DB83-4400-AF4F-0130383B5B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340982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4A5D1-F17C-428F-889E-856C02F9146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C77D-E7DD-46EE-925C-83D555B08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5544571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7F16D-40C8-4D32-BB5A-9FFF37171B4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1962A-064B-4B84-8312-D1BA940E8C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891961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BE283-0B8D-42C1-9081-C35D28B72A1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F9FC7-B1CC-454C-81DD-0E01BCFEF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481432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2CC7C5-9C4B-4D64-8EF3-9A1E3348FFE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067F8-73BE-47CD-A860-FB33EE574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3452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4418E71-1A5C-4E32-B157-D11E1EE6B36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6A8C7103-CC68-4252-96ED-B1948CB5EF79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79A5C87-D0BD-44EA-B308-9A1541B549A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1F696DB-3C55-4708-99CC-EA25C4B09C1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1093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21D56A7-6C30-4035-93C9-9F412B8CBA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72B42C1-3857-486C-AE8F-DC5A28B4298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381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A908869-33BD-4DFE-B799-93AD7CF32D8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7CBBD77-67F5-4206-922F-90E94A40D47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962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83718C4-53E8-4C09-8684-18D7630B962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C1A06FC-AD56-4613-9A3E-3075AEED6D5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3715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D1F58A-22FA-43D3-B1E4-31C1E82862F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E3AD2830-266F-474B-8F55-26A06B8C50C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0133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881A11-EDDD-4DEC-9977-C66667F6496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49BFA07-E78A-4933-BD03-49B1CC5E024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7918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A4A1B15-55DE-40CC-96FD-F0FCCE8EDF5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BAA26BD6-A899-49D4-87BB-3D6CBFAFAD6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4097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DBBC78A-227D-40D8-AFEA-D64EC5DB249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733D60B-A5A7-44DC-933F-A918EE32A2F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5983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E523879-970A-4D5B-A48E-8108DF0B724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E54C569-CAF4-4C2A-AA48-965881655DAF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214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1ECFC65-6AA3-4A30-8DAD-0A94925067A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B0419F5-FDD4-40BC-8B7A-0B942FA2D11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8718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550" y="266700"/>
            <a:ext cx="8324850" cy="11049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1143000" y="1790700"/>
            <a:ext cx="7772400" cy="43815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>
          <a:xfrm>
            <a:off x="32766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61F8D737-143A-4F34-8E71-0B4EFE234BF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>
          <a:xfrm>
            <a:off x="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59C94FBB-459A-4DD7-9D90-4DBF2153023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397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CC53E056-1018-4257-9608-C554A07EE9F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9A5CA29E-81FC-414B-9EC1-2CB97B0BFC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B4F4F370-B809-4AF0-AE60-AAAE6FC932A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35C335E3-737F-4632-93EC-CE71B07A4D36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4995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dirty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107950" y="1052513"/>
            <a:ext cx="8928100" cy="4248150"/>
          </a:xfrm>
        </p:spPr>
        <p:txBody>
          <a:bodyPr/>
          <a:lstStyle/>
          <a:p>
            <a:r>
              <a:rPr lang="cs-CZ" sz="80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ZLÍNSKÝ KRAJ</a:t>
            </a:r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5976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40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Hledej mě! V kterém městě právě jsem?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a) Jsem ve městě, podle kterého je tento kraj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pojmenován.  ……….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b) Jsem ve městě, jehož jméno se skládá ze dvou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slov. Je odtud blízko k památnému místu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Velehrad, na zámek Buchlovice i na hrad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Buchlov.  ………..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c) Jsem ve městě, kde je vybudováno muzeum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v přírodě (skanzen). Leží pod nejvyšší horou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Beskyd – Radhoštěm.  …………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58324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Zlín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Uherské Hradiště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c) Rožnov pod Radhoštěm             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Nejvyšší hora Beskyd Radhošť dostala jméno po starém pohanském bohu ……………..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(Jeho jméno je v tajence hřebenovky)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-100013"/>
            <a:ext cx="8324850" cy="1104901"/>
          </a:xfrm>
          <a:noFill/>
          <a:ln/>
        </p:spPr>
        <p:txBody>
          <a:bodyPr/>
          <a:lstStyle/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HŘEBENOVKA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:</a:t>
            </a:r>
            <a:endParaRPr lang="cs-CZ" sz="2400" b="1" u="sng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graphicFrame>
        <p:nvGraphicFramePr>
          <p:cNvPr id="80037" name="Group 1189"/>
          <p:cNvGraphicFramePr>
            <a:graphicFrameLocks noGrp="1"/>
          </p:cNvGraphicFramePr>
          <p:nvPr>
            <p:ph idx="1"/>
          </p:nvPr>
        </p:nvGraphicFramePr>
        <p:xfrm>
          <a:off x="1619250" y="1773238"/>
          <a:ext cx="7316788" cy="4532316"/>
        </p:xfrm>
        <a:graphic>
          <a:graphicData uri="http://schemas.openxmlformats.org/drawingml/2006/table">
            <a:tbl>
              <a:tblPr/>
              <a:tblGrid>
                <a:gridCol w="620713"/>
                <a:gridCol w="647700"/>
                <a:gridCol w="647700"/>
                <a:gridCol w="720725"/>
                <a:gridCol w="720725"/>
                <a:gridCol w="719137"/>
                <a:gridCol w="647700"/>
                <a:gridCol w="649288"/>
                <a:gridCol w="647700"/>
                <a:gridCol w="647700"/>
                <a:gridCol w="647700"/>
              </a:tblGrid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260350"/>
            <a:ext cx="7559675" cy="63373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endParaRPr lang="cs-CZ" sz="28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1. město, ve kterém je valašský skanzen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2. město v ČR s nejkratším názvem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3. řeka tvořící hranici mezi ČR a Rakouskem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4. řeka protékající Brnem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5. město v jižních Čechách založené husity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6. levý přítok Vltavy, říká se jí "zlatonosná„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7. nejdelší česká řeka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7" name="Rectangle 13"/>
          <p:cNvSpPr>
            <a:spLocks noGrp="1" noChangeArrowheads="1"/>
          </p:cNvSpPr>
          <p:nvPr>
            <p:ph type="title"/>
          </p:nvPr>
        </p:nvSpPr>
        <p:spPr>
          <a:xfrm>
            <a:off x="1476375" y="620713"/>
            <a:ext cx="8324850" cy="792162"/>
          </a:xfrm>
          <a:noFill/>
          <a:ln/>
        </p:spPr>
        <p:txBody>
          <a:bodyPr/>
          <a:lstStyle/>
          <a:p>
            <a:r>
              <a:rPr lang="cs-CZ" sz="28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ŘEŠENÍ:</a:t>
            </a:r>
            <a:r>
              <a:rPr lang="cs-CZ" sz="2800">
                <a:latin typeface="Arial" charset="0"/>
              </a:rPr>
              <a:t/>
            </a:r>
            <a:br>
              <a:rPr lang="cs-CZ" sz="2800">
                <a:latin typeface="Arial" charset="0"/>
              </a:rPr>
            </a:br>
            <a:endParaRPr lang="cs-CZ" sz="2800">
              <a:latin typeface="Arial" charset="0"/>
            </a:endParaRPr>
          </a:p>
        </p:txBody>
      </p:sp>
      <p:graphicFrame>
        <p:nvGraphicFramePr>
          <p:cNvPr id="77826" name="Group 2"/>
          <p:cNvGraphicFramePr>
            <a:graphicFrameLocks noGrp="1"/>
          </p:cNvGraphicFramePr>
          <p:nvPr>
            <p:ph sz="half" idx="2"/>
          </p:nvPr>
        </p:nvGraphicFramePr>
        <p:xfrm>
          <a:off x="7451725" y="1844675"/>
          <a:ext cx="1692275" cy="4371975"/>
        </p:xfrm>
        <a:graphic>
          <a:graphicData uri="http://schemas.openxmlformats.org/drawingml/2006/table">
            <a:tbl>
              <a:tblPr/>
              <a:tblGrid>
                <a:gridCol w="1692275"/>
              </a:tblGrid>
              <a:tr h="720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83026" name="Group 1106"/>
          <p:cNvGraphicFramePr>
            <a:graphicFrameLocks noGrp="1"/>
          </p:cNvGraphicFramePr>
          <p:nvPr>
            <p:ph idx="1"/>
          </p:nvPr>
        </p:nvGraphicFramePr>
        <p:xfrm>
          <a:off x="1619250" y="1773238"/>
          <a:ext cx="7316788" cy="4532316"/>
        </p:xfrm>
        <a:graphic>
          <a:graphicData uri="http://schemas.openxmlformats.org/drawingml/2006/table">
            <a:tbl>
              <a:tblPr/>
              <a:tblGrid>
                <a:gridCol w="620713"/>
                <a:gridCol w="647700"/>
                <a:gridCol w="647700"/>
                <a:gridCol w="720725"/>
                <a:gridCol w="720725"/>
                <a:gridCol w="719137"/>
                <a:gridCol w="647700"/>
                <a:gridCol w="649288"/>
                <a:gridCol w="647700"/>
                <a:gridCol w="647700"/>
                <a:gridCol w="647700"/>
              </a:tblGrid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7375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G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Á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Ilustrace: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502</TotalTime>
  <Words>354</Words>
  <Application>Microsoft Office PowerPoint</Application>
  <PresentationFormat>Předvádění na obrazovce (4:3)</PresentationFormat>
  <Paragraphs>162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Project Post-Mortem</vt:lpstr>
      <vt:lpstr>Prezentace aplikace PowerPoint</vt:lpstr>
      <vt:lpstr>Prezentace aplikace PowerPoint</vt:lpstr>
      <vt:lpstr>ZLÍNSKÝ KRAJ </vt:lpstr>
      <vt:lpstr>Prezentace aplikace PowerPoint</vt:lpstr>
      <vt:lpstr>Prezentace aplikace PowerPoint</vt:lpstr>
      <vt:lpstr>Prezentace aplikace PowerPoint</vt:lpstr>
      <vt:lpstr>HŘEBENOVKA:</vt:lpstr>
      <vt:lpstr>Prezentace aplikace PowerPoint</vt:lpstr>
      <vt:lpstr>ŘEŠENÍ: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118</cp:revision>
  <dcterms:created xsi:type="dcterms:W3CDTF">2011-08-21T15:31:45Z</dcterms:created>
  <dcterms:modified xsi:type="dcterms:W3CDTF">2012-07-28T13:41:23Z</dcterms:modified>
</cp:coreProperties>
</file>