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notesMasterIdLst>
    <p:notesMasterId r:id="rId9"/>
  </p:notesMasterIdLst>
  <p:sldIdLst>
    <p:sldId id="256" r:id="rId3"/>
    <p:sldId id="262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Eva </a:t>
          </a:r>
          <a:r>
            <a:rPr lang="cs-CZ" dirty="0" err="1" smtClean="0"/>
            <a:t>konopová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VY_12_INOVACE_03_Édith Piaf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</a:t>
          </a:r>
          <a:r>
            <a:rPr lang="cs-CZ" dirty="0" err="1" smtClean="0"/>
            <a:t>Édith</a:t>
          </a:r>
          <a:r>
            <a:rPr lang="cs-CZ" smtClean="0"/>
            <a:t> Piaf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41D565-0587-46F7-B36F-36415F0033A9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B1D611E5-183F-4155-B6D8-71001178ECDB}">
      <dgm:prSet phldrT="[Text]"/>
      <dgm:spPr/>
      <dgm:t>
        <a:bodyPr/>
        <a:lstStyle/>
        <a:p>
          <a:r>
            <a:rPr lang="cs-CZ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La </a:t>
          </a:r>
          <a:r>
            <a:rPr lang="cs-CZ" b="1" dirty="0" err="1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vie</a:t>
          </a:r>
          <a:r>
            <a:rPr lang="cs-CZ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 en rose</a:t>
          </a:r>
          <a:endParaRPr lang="cs-CZ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735C80B3-69AB-40AF-A650-1C26D0A1B349}" type="parTrans" cxnId="{FF6A3E02-1633-4E25-B88D-B1898A29E7FA}">
      <dgm:prSet/>
      <dgm:spPr/>
      <dgm:t>
        <a:bodyPr/>
        <a:lstStyle/>
        <a:p>
          <a:endParaRPr lang="cs-CZ"/>
        </a:p>
      </dgm:t>
    </dgm:pt>
    <dgm:pt modelId="{829F74FE-5C64-40F0-86FB-F5EFFE38EDA6}" type="sibTrans" cxnId="{FF6A3E02-1633-4E25-B88D-B1898A29E7FA}">
      <dgm:prSet/>
      <dgm:spPr/>
      <dgm:t>
        <a:bodyPr/>
        <a:lstStyle/>
        <a:p>
          <a:endParaRPr lang="cs-CZ"/>
        </a:p>
      </dgm:t>
    </dgm:pt>
    <dgm:pt modelId="{B83E691E-BC3B-4E5F-8E28-9B77E74AABF2}">
      <dgm:prSet phldrT="[Text]"/>
      <dgm:spPr/>
      <dgm:t>
        <a:bodyPr/>
        <a:lstStyle/>
        <a:p>
          <a:r>
            <a:rPr lang="cs-CZ" b="1" dirty="0" err="1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Non,je</a:t>
          </a:r>
          <a:r>
            <a:rPr lang="cs-CZ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 ne </a:t>
          </a:r>
          <a:r>
            <a:rPr lang="cs-CZ" b="1" dirty="0" err="1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regrette</a:t>
          </a:r>
          <a:r>
            <a:rPr lang="cs-CZ" b="1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b="1" dirty="0" err="1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rien</a:t>
          </a:r>
          <a:endParaRPr lang="cs-CZ" b="1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gm:t>
    </dgm:pt>
    <dgm:pt modelId="{0033F47F-6CD3-4E2D-9340-955E4B848BFC}" type="parTrans" cxnId="{B5ED1DA2-D79D-4BF0-86A8-62E5CD51033E}">
      <dgm:prSet/>
      <dgm:spPr/>
      <dgm:t>
        <a:bodyPr/>
        <a:lstStyle/>
        <a:p>
          <a:endParaRPr lang="cs-CZ"/>
        </a:p>
      </dgm:t>
    </dgm:pt>
    <dgm:pt modelId="{B02BB516-8778-48CC-97F0-AC7F91B93B37}" type="sibTrans" cxnId="{B5ED1DA2-D79D-4BF0-86A8-62E5CD51033E}">
      <dgm:prSet/>
      <dgm:spPr/>
      <dgm:t>
        <a:bodyPr/>
        <a:lstStyle/>
        <a:p>
          <a:endParaRPr lang="cs-CZ"/>
        </a:p>
      </dgm:t>
    </dgm:pt>
    <dgm:pt modelId="{40A16CE5-80A6-4873-A704-1433004D75B3}" type="pres">
      <dgm:prSet presAssocID="{3441D565-0587-46F7-B36F-36415F0033A9}" presName="compositeShape" presStyleCnt="0">
        <dgm:presLayoutVars>
          <dgm:dir/>
          <dgm:resizeHandles/>
        </dgm:presLayoutVars>
      </dgm:prSet>
      <dgm:spPr/>
    </dgm:pt>
    <dgm:pt modelId="{7D4158F1-2B06-4A69-933B-A97331703228}" type="pres">
      <dgm:prSet presAssocID="{3441D565-0587-46F7-B36F-36415F0033A9}" presName="pyramid" presStyleLbl="node1" presStyleIdx="0" presStyleCnt="1"/>
      <dgm:spPr/>
    </dgm:pt>
    <dgm:pt modelId="{390F3FBD-742F-4420-A664-D9609CD82E0A}" type="pres">
      <dgm:prSet presAssocID="{3441D565-0587-46F7-B36F-36415F0033A9}" presName="theList" presStyleCnt="0"/>
      <dgm:spPr/>
    </dgm:pt>
    <dgm:pt modelId="{778A6037-2F1B-462B-8E74-B42BC9149267}" type="pres">
      <dgm:prSet presAssocID="{B1D611E5-183F-4155-B6D8-71001178ECDB}" presName="aNode" presStyleLbl="fgAcc1" presStyleIdx="0" presStyleCnt="2" custScaleX="2001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E69699-E61B-467D-9426-41B393E034E0}" type="pres">
      <dgm:prSet presAssocID="{B1D611E5-183F-4155-B6D8-71001178ECDB}" presName="aSpace" presStyleCnt="0"/>
      <dgm:spPr/>
    </dgm:pt>
    <dgm:pt modelId="{B1251631-30FB-4A6D-8E8D-D08158E40929}" type="pres">
      <dgm:prSet presAssocID="{B83E691E-BC3B-4E5F-8E28-9B77E74AABF2}" presName="aNode" presStyleLbl="fgAcc1" presStyleIdx="1" presStyleCnt="2" custScaleX="298482" custScaleY="123157" custLinFactNeighborX="-48180" custLinFactNeighborY="-18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F213B3-EF06-439D-B401-D307F037B5F1}" type="pres">
      <dgm:prSet presAssocID="{B83E691E-BC3B-4E5F-8E28-9B77E74AABF2}" presName="aSpace" presStyleCnt="0"/>
      <dgm:spPr/>
    </dgm:pt>
  </dgm:ptLst>
  <dgm:cxnLst>
    <dgm:cxn modelId="{B5ED1DA2-D79D-4BF0-86A8-62E5CD51033E}" srcId="{3441D565-0587-46F7-B36F-36415F0033A9}" destId="{B83E691E-BC3B-4E5F-8E28-9B77E74AABF2}" srcOrd="1" destOrd="0" parTransId="{0033F47F-6CD3-4E2D-9340-955E4B848BFC}" sibTransId="{B02BB516-8778-48CC-97F0-AC7F91B93B37}"/>
    <dgm:cxn modelId="{FF6A3E02-1633-4E25-B88D-B1898A29E7FA}" srcId="{3441D565-0587-46F7-B36F-36415F0033A9}" destId="{B1D611E5-183F-4155-B6D8-71001178ECDB}" srcOrd="0" destOrd="0" parTransId="{735C80B3-69AB-40AF-A650-1C26D0A1B349}" sibTransId="{829F74FE-5C64-40F0-86FB-F5EFFE38EDA6}"/>
    <dgm:cxn modelId="{7A995DF9-0FB8-479C-BBA0-59ADBB9CC9BE}" type="presOf" srcId="{B1D611E5-183F-4155-B6D8-71001178ECDB}" destId="{778A6037-2F1B-462B-8E74-B42BC9149267}" srcOrd="0" destOrd="0" presId="urn:microsoft.com/office/officeart/2005/8/layout/pyramid2"/>
    <dgm:cxn modelId="{47432B23-3137-44F6-80FB-C062DE948F09}" type="presOf" srcId="{B83E691E-BC3B-4E5F-8E28-9B77E74AABF2}" destId="{B1251631-30FB-4A6D-8E8D-D08158E40929}" srcOrd="0" destOrd="0" presId="urn:microsoft.com/office/officeart/2005/8/layout/pyramid2"/>
    <dgm:cxn modelId="{1D8985D6-8147-4687-905D-DF8EE6C337DF}" type="presOf" srcId="{3441D565-0587-46F7-B36F-36415F0033A9}" destId="{40A16CE5-80A6-4873-A704-1433004D75B3}" srcOrd="0" destOrd="0" presId="urn:microsoft.com/office/officeart/2005/8/layout/pyramid2"/>
    <dgm:cxn modelId="{30A73DB7-07F6-483C-A215-F26714DB5EB9}" type="presParOf" srcId="{40A16CE5-80A6-4873-A704-1433004D75B3}" destId="{7D4158F1-2B06-4A69-933B-A97331703228}" srcOrd="0" destOrd="0" presId="urn:microsoft.com/office/officeart/2005/8/layout/pyramid2"/>
    <dgm:cxn modelId="{10A114B2-9D0A-405D-8FEE-91E741BBF237}" type="presParOf" srcId="{40A16CE5-80A6-4873-A704-1433004D75B3}" destId="{390F3FBD-742F-4420-A664-D9609CD82E0A}" srcOrd="1" destOrd="0" presId="urn:microsoft.com/office/officeart/2005/8/layout/pyramid2"/>
    <dgm:cxn modelId="{83FB5465-C332-4E39-9442-A21E73838C30}" type="presParOf" srcId="{390F3FBD-742F-4420-A664-D9609CD82E0A}" destId="{778A6037-2F1B-462B-8E74-B42BC9149267}" srcOrd="0" destOrd="0" presId="urn:microsoft.com/office/officeart/2005/8/layout/pyramid2"/>
    <dgm:cxn modelId="{42D7A280-64C3-4BEE-87D8-C589BAC549BB}" type="presParOf" srcId="{390F3FBD-742F-4420-A664-D9609CD82E0A}" destId="{F1E69699-E61B-467D-9426-41B393E034E0}" srcOrd="1" destOrd="0" presId="urn:microsoft.com/office/officeart/2005/8/layout/pyramid2"/>
    <dgm:cxn modelId="{97756C46-15A1-49C8-BB37-6C2F569D8AD3}" type="presParOf" srcId="{390F3FBD-742F-4420-A664-D9609CD82E0A}" destId="{B1251631-30FB-4A6D-8E8D-D08158E40929}" srcOrd="2" destOrd="0" presId="urn:microsoft.com/office/officeart/2005/8/layout/pyramid2"/>
    <dgm:cxn modelId="{4E2A8B52-9361-4843-AC65-A6C873DAA9E7}" type="presParOf" srcId="{390F3FBD-742F-4420-A664-D9609CD82E0A}" destId="{C8F213B3-EF06-439D-B401-D307F037B5F1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Eva </a:t>
          </a:r>
          <a:r>
            <a:rPr lang="cs-CZ" sz="1400" kern="1200" dirty="0" err="1" smtClean="0"/>
            <a:t>konopová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VY_12_INOVACE_03_Édith Piaf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</a:t>
          </a:r>
          <a:r>
            <a:rPr lang="cs-CZ" sz="1400" kern="1200" dirty="0" err="1" smtClean="0"/>
            <a:t>Édith</a:t>
          </a:r>
          <a:r>
            <a:rPr lang="cs-CZ" sz="1400" kern="1200" smtClean="0"/>
            <a:t> Piaf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158F1-2B06-4A69-933B-A97331703228}">
      <dsp:nvSpPr>
        <dsp:cNvPr id="0" name=""/>
        <dsp:cNvSpPr/>
      </dsp:nvSpPr>
      <dsp:spPr>
        <a:xfrm>
          <a:off x="850239" y="0"/>
          <a:ext cx="3639016" cy="3639016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8A6037-2F1B-462B-8E74-B42BC9149267}">
      <dsp:nvSpPr>
        <dsp:cNvPr id="0" name=""/>
        <dsp:cNvSpPr/>
      </dsp:nvSpPr>
      <dsp:spPr>
        <a:xfrm>
          <a:off x="1485813" y="364402"/>
          <a:ext cx="4733228" cy="1172729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La </a:t>
          </a:r>
          <a:r>
            <a:rPr lang="cs-CZ" sz="4800" b="1" kern="1200" dirty="0" err="1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vie</a:t>
          </a:r>
          <a:r>
            <a:rPr lang="cs-CZ" sz="48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 en rose</a:t>
          </a:r>
          <a:endParaRPr lang="cs-CZ" sz="48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1543061" y="421650"/>
        <a:ext cx="4618732" cy="1058233"/>
      </dsp:txXfrm>
    </dsp:sp>
    <dsp:sp modelId="{B1251631-30FB-4A6D-8E8D-D08158E40929}">
      <dsp:nvSpPr>
        <dsp:cNvPr id="0" name=""/>
        <dsp:cNvSpPr/>
      </dsp:nvSpPr>
      <dsp:spPr>
        <a:xfrm>
          <a:off x="0" y="1683455"/>
          <a:ext cx="7060175" cy="144429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b="1" kern="1200" dirty="0" err="1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Non,je</a:t>
          </a:r>
          <a:r>
            <a:rPr lang="cs-CZ" sz="47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 ne </a:t>
          </a:r>
          <a:r>
            <a:rPr lang="cs-CZ" sz="4700" b="1" kern="1200" dirty="0" err="1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regrette</a:t>
          </a:r>
          <a:r>
            <a:rPr lang="cs-CZ" sz="4700" b="1" kern="12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 </a:t>
          </a:r>
          <a:r>
            <a:rPr lang="cs-CZ" sz="4700" b="1" kern="1200" dirty="0" err="1" smtClean="0">
              <a:solidFill>
                <a:schemeClr val="tx2"/>
              </a:solidFill>
              <a:latin typeface="Arial" pitchFamily="34" charset="0"/>
              <a:cs typeface="Arial" pitchFamily="34" charset="0"/>
            </a:rPr>
            <a:t>rien</a:t>
          </a:r>
          <a:endParaRPr lang="cs-CZ" sz="4700" b="1" kern="1200" dirty="0">
            <a:solidFill>
              <a:schemeClr val="tx2"/>
            </a:solidFill>
            <a:latin typeface="Arial" pitchFamily="34" charset="0"/>
            <a:cs typeface="Arial" pitchFamily="34" charset="0"/>
          </a:endParaRPr>
        </a:p>
      </dsp:txBody>
      <dsp:txXfrm>
        <a:off x="70505" y="1753960"/>
        <a:ext cx="6919165" cy="13032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3643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15107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7590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4194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024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6543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0154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1358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1301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62451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1122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606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3671141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9822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2546" y="632673"/>
            <a:ext cx="9361040" cy="65864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6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Édith</a:t>
            </a:r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6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</a:t>
            </a:r>
            <a:r>
              <a:rPr lang="cs-CZ" sz="72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P  I  A  F</a:t>
            </a:r>
          </a:p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</a:t>
            </a:r>
            <a:r>
              <a:rPr lang="cs-CZ" sz="44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1915 – 1963</a:t>
            </a:r>
          </a:p>
          <a:p>
            <a:endParaRPr lang="cs-CZ" sz="44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francouzská</a:t>
            </a:r>
          </a:p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š a n s o n i é r k a</a:t>
            </a:r>
          </a:p>
          <a:p>
            <a:endParaRPr lang="cs-CZ" sz="6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405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484784"/>
            <a:ext cx="896240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pohřbena na hřbitově</a:t>
            </a:r>
          </a:p>
          <a:p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Pere </a:t>
            </a:r>
            <a:r>
              <a:rPr lang="cs-CZ" sz="6000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Lachaise</a:t>
            </a:r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endParaRPr lang="cs-CZ" sz="6000" dirty="0" smtClean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             v Paříži</a:t>
            </a:r>
            <a:endParaRPr lang="cs-CZ" sz="6000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82025">
            <a:off x="6771970" y="4668365"/>
            <a:ext cx="1746191" cy="1761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08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340768"/>
            <a:ext cx="96999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Nejúspěšnější šansony</a:t>
            </a:r>
          </a:p>
          <a:p>
            <a:endParaRPr lang="cs-CZ" sz="6000" b="1" dirty="0">
              <a:solidFill>
                <a:schemeClr val="tx2"/>
              </a:solidFill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43867955"/>
              </p:ext>
            </p:extLst>
          </p:nvPr>
        </p:nvGraphicFramePr>
        <p:xfrm>
          <a:off x="827584" y="2598296"/>
          <a:ext cx="7704856" cy="3639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98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181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246</TotalTime>
  <Words>130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Vlnění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34</cp:revision>
  <dcterms:created xsi:type="dcterms:W3CDTF">2011-08-21T15:31:45Z</dcterms:created>
  <dcterms:modified xsi:type="dcterms:W3CDTF">2012-06-15T16:56:33Z</dcterms:modified>
</cp:coreProperties>
</file>