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0" r:id="rId1"/>
    <p:sldMasterId id="2147483792" r:id="rId2"/>
  </p:sldMasterIdLst>
  <p:notesMasterIdLst>
    <p:notesMasterId r:id="rId11"/>
  </p:notesMasterIdLst>
  <p:sldIdLst>
    <p:sldId id="256" r:id="rId3"/>
    <p:sldId id="264" r:id="rId4"/>
    <p:sldId id="257" r:id="rId5"/>
    <p:sldId id="258" r:id="rId6"/>
    <p:sldId id="259" r:id="rId7"/>
    <p:sldId id="260" r:id="rId8"/>
    <p:sldId id="261" r:id="rId9"/>
    <p:sldId id="263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50" d="100"/>
          <a:sy n="50" d="100"/>
        </p:scale>
        <p:origin x="-1086" y="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3.xml"/><Relationship Id="rId15" Type="http://schemas.openxmlformats.org/officeDocument/2006/relationships/tableStyles" Target="tableStyle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Eva </a:t>
          </a:r>
          <a:r>
            <a:rPr lang="cs-CZ" dirty="0" err="1" smtClean="0"/>
            <a:t>Konopová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VY_12_INOVACE_10_Karel Kryl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Karel Kryl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 Hudební výchova na 2. stupni ZŠ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6FBD54DE-9697-4325-9642-8E7A36E6CA22}" type="presOf" srcId="{C73C7642-F245-4585-8F88-243F9FAEF6CA}" destId="{97289DF2-90F4-4EC2-A9FC-633B00BAB610}" srcOrd="0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A2AAF51E-EFE1-4D24-A8A3-E3DC899F1A1D}" type="presOf" srcId="{DAEA276B-ECF9-46F6-A7D3-4693B2D32BC4}" destId="{CDED6FE3-AD8F-4ACC-B6B8-710EDDD97598}" srcOrd="0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011DD8BF-E596-4ECA-B306-B84BA9664A3D}" type="presOf" srcId="{EBC41103-E2E5-4D48-9B4B-425520D3D098}" destId="{F969C235-9271-4D34-B740-D627A121CAD0}" srcOrd="1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64AD265E-2968-4B33-9517-897B05DCE351}" type="presOf" srcId="{C73C7642-F245-4585-8F88-243F9FAEF6CA}" destId="{AA41A67C-3D3F-4AE9-9E0F-5D7F7BB2E741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2E79B18C-6245-45D1-800E-D13320153362}" type="presOf" srcId="{EBC41103-E2E5-4D48-9B4B-425520D3D098}" destId="{50C2F88D-8688-44C2-A854-691F34009D3B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58CDAC94-D9B4-408E-A411-C0122F534C38}" type="presOf" srcId="{DAEA276B-ECF9-46F6-A7D3-4693B2D32BC4}" destId="{F69A1436-182C-465B-AD7F-FE48E0C090C1}" srcOrd="1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C6D0117D-1DB2-4D47-B684-7F1E51C1B447}" type="presParOf" srcId="{71045F8C-00FA-488E-A7BD-E2E6753D979D}" destId="{626ABFF6-56C8-4386-B662-68EC364EED9D}" srcOrd="9" destOrd="0" presId="urn:microsoft.com/office/officeart/2005/8/layout/target3"/>
    <dgm:cxn modelId="{3BC83635-9D3D-438B-BCFB-3ED064E2D6C5}" type="presParOf" srcId="{71045F8C-00FA-488E-A7BD-E2E6753D979D}" destId="{6DB11F1C-D028-4800-9625-6611CA9DE6D4}" srcOrd="10" destOrd="0" presId="urn:microsoft.com/office/officeart/2005/8/layout/target3"/>
    <dgm:cxn modelId="{8CF85331-D30D-4FB3-ACCE-D07FBE458A48}" type="presParOf" srcId="{71045F8C-00FA-488E-A7BD-E2E6753D979D}" destId="{CDED6FE3-AD8F-4ACC-B6B8-710EDDD97598}" srcOrd="11" destOrd="0" presId="urn:microsoft.com/office/officeart/2005/8/layout/target3"/>
    <dgm:cxn modelId="{51CEB8A5-CE36-4908-9404-757FD1973565}" type="presParOf" srcId="{71045F8C-00FA-488E-A7BD-E2E6753D979D}" destId="{397AC6D7-84A6-4150-958F-83C92D9ACF38}" srcOrd="12" destOrd="0" presId="urn:microsoft.com/office/officeart/2005/8/layout/target3"/>
    <dgm:cxn modelId="{0BBE54AC-27D2-4F95-8193-4809D81E0FFF}" type="presParOf" srcId="{71045F8C-00FA-488E-A7BD-E2E6753D979D}" destId="{D7419528-33A6-416D-9E64-B3F7915C5149}" srcOrd="13" destOrd="0" presId="urn:microsoft.com/office/officeart/2005/8/layout/target3"/>
    <dgm:cxn modelId="{4FCB4C2B-C1D1-47BA-B30B-B2A4FCAABB13}" type="presParOf" srcId="{71045F8C-00FA-488E-A7BD-E2E6753D979D}" destId="{97289DF2-90F4-4EC2-A9FC-633B00BAB610}" srcOrd="14" destOrd="0" presId="urn:microsoft.com/office/officeart/2005/8/layout/target3"/>
    <dgm:cxn modelId="{004A2E52-737A-4A5A-8D57-47C9A0DBB0FC}" type="presParOf" srcId="{71045F8C-00FA-488E-A7BD-E2E6753D979D}" destId="{234EBA9D-95B4-4C20-A84E-6F65F1085DC6}" srcOrd="15" destOrd="0" presId="urn:microsoft.com/office/officeart/2005/8/layout/target3"/>
    <dgm:cxn modelId="{79591259-FBA9-4661-87D1-2A0C208FD8D7}" type="presParOf" srcId="{71045F8C-00FA-488E-A7BD-E2E6753D979D}" destId="{12255512-213F-41DF-90A6-8B4CD74A2B52}" srcOrd="16" destOrd="0" presId="urn:microsoft.com/office/officeart/2005/8/layout/target3"/>
    <dgm:cxn modelId="{8308CFAB-CCA8-41A3-BB05-CB95938D7DBF}" type="presParOf" srcId="{71045F8C-00FA-488E-A7BD-E2E6753D979D}" destId="{50C2F88D-8688-44C2-A854-691F34009D3B}" srcOrd="17" destOrd="0" presId="urn:microsoft.com/office/officeart/2005/8/layout/target3"/>
    <dgm:cxn modelId="{00A003CF-4BAE-4A7E-B527-319406F52F72}" type="presParOf" srcId="{71045F8C-00FA-488E-A7BD-E2E6753D979D}" destId="{4D19AB04-24FA-40C2-B203-52AE3D15E171}" srcOrd="18" destOrd="0" presId="urn:microsoft.com/office/officeart/2005/8/layout/target3"/>
    <dgm:cxn modelId="{B9F96ACF-85A4-4F67-9A67-06B353F09EDA}" type="presParOf" srcId="{71045F8C-00FA-488E-A7BD-E2E6753D979D}" destId="{832BF48F-0145-4429-9E02-8FCA946CCE9E}" srcOrd="19" destOrd="0" presId="urn:microsoft.com/office/officeart/2005/8/layout/target3"/>
    <dgm:cxn modelId="{7677268B-9AEF-40D1-B5A6-0B94534D22AF}" type="presParOf" srcId="{71045F8C-00FA-488E-A7BD-E2E6753D979D}" destId="{E7297F21-D4FD-4A41-AE58-814D01A6B5E7}" srcOrd="20" destOrd="0" presId="urn:microsoft.com/office/officeart/2005/8/layout/target3"/>
    <dgm:cxn modelId="{A319EF78-F347-46DA-B116-3702522D11D0}" type="presParOf" srcId="{71045F8C-00FA-488E-A7BD-E2E6753D979D}" destId="{F69A1436-182C-465B-AD7F-FE48E0C090C1}" srcOrd="21" destOrd="0" presId="urn:microsoft.com/office/officeart/2005/8/layout/target3"/>
    <dgm:cxn modelId="{DAED7CB4-8E8D-4C3D-B165-100F6BDBF244}" type="presParOf" srcId="{71045F8C-00FA-488E-A7BD-E2E6753D979D}" destId="{AA41A67C-3D3F-4AE9-9E0F-5D7F7BB2E741}" srcOrd="22" destOrd="0" presId="urn:microsoft.com/office/officeart/2005/8/layout/target3"/>
    <dgm:cxn modelId="{522890B7-DD76-47A8-81D6-591F69E38A08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Autor: </a:t>
          </a:r>
          <a:r>
            <a:rPr lang="cs-CZ" sz="1400" kern="1200" dirty="0" smtClean="0"/>
            <a:t>Mgr. Eva </a:t>
          </a:r>
          <a:r>
            <a:rPr lang="cs-CZ" sz="1400" kern="1200" dirty="0" err="1" smtClean="0"/>
            <a:t>Konopová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VY_12_INOVACE_10_Karel Kryl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 Hudební výchova na 2. stupni ZŠ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dirty="0" smtClean="0"/>
            <a:t>: Karel Kryl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11E415-92E9-4348-90E4-550002717387}" type="datetimeFigureOut">
              <a:rPr lang="cs-CZ" smtClean="0"/>
              <a:pPr/>
              <a:t>28.7.2012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BA7106A-A9DB-49A6-84EB-8B9E2125E62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373100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28.7.2012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Ová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28.7.2012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28.7.2012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402CD3B8-8B97-4C13-ABBD-C0BF8712391E}" type="datetimeFigureOut">
              <a:rPr lang="cs-CZ" smtClean="0"/>
              <a:pPr/>
              <a:t>28.7.2012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28.7.2012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Ová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vá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28.7.2012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28.7.2012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28.7.2012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nice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vá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402CD3B8-8B97-4C13-ABBD-C0BF8712391E}" type="datetimeFigureOut">
              <a:rPr lang="cs-CZ" smtClean="0"/>
              <a:pPr/>
              <a:t>28.7.2012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28.7.2012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28.7.2012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28.7.2012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6915463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28.7.2012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4778371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28.7.2012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2436210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28.7.2012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1245457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28.7.2012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9735851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28.7.2012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2362645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28.7.2012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7536646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28.7.2012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6843146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28.7.2012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1914489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28.7.2012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31109545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28.7.2012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402434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402CD3B8-8B97-4C13-ABBD-C0BF8712391E}" type="datetimeFigureOut">
              <a:rPr lang="cs-CZ" smtClean="0"/>
              <a:pPr/>
              <a:t>28.7.2012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1" r:id="rId1"/>
    <p:sldLayoutId id="2147483782" r:id="rId2"/>
    <p:sldLayoutId id="2147483783" r:id="rId3"/>
    <p:sldLayoutId id="2147483784" r:id="rId4"/>
    <p:sldLayoutId id="2147483785" r:id="rId5"/>
    <p:sldLayoutId id="2147483786" r:id="rId6"/>
    <p:sldLayoutId id="2147483787" r:id="rId7"/>
    <p:sldLayoutId id="2147483788" r:id="rId8"/>
    <p:sldLayoutId id="2147483789" r:id="rId9"/>
    <p:sldLayoutId id="2147483790" r:id="rId10"/>
    <p:sldLayoutId id="2147483791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pPr/>
              <a:t>28.7.2012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855659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3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1561391359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23969990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1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Pro 8.ročník</a:t>
            </a:r>
          </a:p>
          <a:p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Prezentace na interaktivní tabuli</a:t>
            </a:r>
          </a:p>
          <a:p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Pomůcky: učebnice</a:t>
            </a:r>
          </a:p>
          <a:p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Inovace – materiál vybízí děti k aktivitě (motivace, aktivita) </a:t>
            </a:r>
          </a:p>
          <a:p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Prezentace slouží k procvičení paměti a podporuje aktivní zopakování učiva s pomocí interaktivní tabule</a:t>
            </a: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9819274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619672" y="1124744"/>
            <a:ext cx="5508046" cy="437042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b="1" dirty="0" smtClean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K   R   Y   L</a:t>
            </a:r>
          </a:p>
          <a:p>
            <a:r>
              <a:rPr lang="cs-CZ" sz="6600" b="1" dirty="0" smtClean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    K a r e l </a:t>
            </a:r>
          </a:p>
          <a:p>
            <a:r>
              <a:rPr lang="cs-CZ" sz="6600" b="1" dirty="0" smtClean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     </a:t>
            </a:r>
          </a:p>
          <a:p>
            <a:r>
              <a:rPr lang="cs-CZ" sz="6600" b="1" dirty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6600" b="1" dirty="0" smtClean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1944 - 1994</a:t>
            </a:r>
            <a:endParaRPr lang="cs-CZ" sz="6600" b="1" dirty="0">
              <a:solidFill>
                <a:schemeClr val="bg2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04005281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620688"/>
            <a:ext cx="8136904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smtClean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písničkář</a:t>
            </a:r>
          </a:p>
          <a:p>
            <a:endParaRPr lang="cs-CZ" sz="6000" b="1" dirty="0" smtClean="0">
              <a:solidFill>
                <a:schemeClr val="bg2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6000" b="1" dirty="0" smtClean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           kytarista</a:t>
            </a:r>
          </a:p>
          <a:p>
            <a:endParaRPr lang="cs-CZ" sz="6000" b="1" dirty="0" smtClean="0">
              <a:solidFill>
                <a:schemeClr val="bg2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6000" b="1" dirty="0" smtClean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                     básník</a:t>
            </a:r>
          </a:p>
          <a:p>
            <a:r>
              <a:rPr lang="cs-CZ" sz="6000" b="1" dirty="0" smtClean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                          </a:t>
            </a:r>
            <a:endParaRPr lang="cs-CZ" sz="6000" b="1" dirty="0">
              <a:solidFill>
                <a:schemeClr val="bg2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2050" name="Picture 2" descr="C:\Users\Konopová\AppData\Local\Microsoft\Windows\Temporary Internet Files\Content.IE5\DE4CGPLA\MC90033621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20778314">
            <a:off x="1061226" y="3772270"/>
            <a:ext cx="2052180" cy="20696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5553238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692696"/>
            <a:ext cx="7651150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 R.1969 emigroval do</a:t>
            </a:r>
          </a:p>
          <a:p>
            <a:r>
              <a:rPr lang="cs-CZ" sz="5400" dirty="0" smtClean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 Německa.</a:t>
            </a:r>
          </a:p>
          <a:p>
            <a:endParaRPr lang="cs-CZ" sz="5400" dirty="0" smtClean="0">
              <a:solidFill>
                <a:schemeClr val="bg2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5400" dirty="0" smtClean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 R.1989 se vrátil do</a:t>
            </a:r>
          </a:p>
          <a:p>
            <a:r>
              <a:rPr lang="cs-CZ" sz="5400" dirty="0" smtClean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 Československa.</a:t>
            </a:r>
          </a:p>
          <a:p>
            <a:endParaRPr lang="cs-CZ" sz="5400" dirty="0">
              <a:solidFill>
                <a:schemeClr val="bg2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4113309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3" y="789918"/>
            <a:ext cx="8568951" cy="53553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 Autor protikomunistických</a:t>
            </a:r>
          </a:p>
          <a:p>
            <a:endParaRPr lang="cs-CZ" sz="4800" dirty="0" smtClean="0">
              <a:solidFill>
                <a:schemeClr val="bg2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4800" dirty="0" smtClean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 protestsongů (angažovaná</a:t>
            </a:r>
          </a:p>
          <a:p>
            <a:endParaRPr lang="cs-CZ" sz="4800" dirty="0" smtClean="0">
              <a:solidFill>
                <a:schemeClr val="bg2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4800" dirty="0" smtClean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 píseň protestující proti</a:t>
            </a:r>
          </a:p>
          <a:p>
            <a:r>
              <a:rPr lang="cs-CZ" sz="4800" dirty="0" smtClean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</a:p>
          <a:p>
            <a:r>
              <a:rPr lang="cs-CZ" sz="4800" dirty="0" smtClean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 nespravedlnosti a </a:t>
            </a:r>
            <a:r>
              <a:rPr lang="cs-CZ" sz="4800" dirty="0" smtClean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bezpráv</a:t>
            </a:r>
            <a:r>
              <a:rPr lang="cs-CZ" sz="5400" dirty="0" smtClean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í)</a:t>
            </a:r>
            <a:endParaRPr lang="cs-CZ" sz="5400" dirty="0">
              <a:solidFill>
                <a:schemeClr val="bg2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6370904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692696"/>
            <a:ext cx="7959943" cy="67403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 í s n ě</a:t>
            </a:r>
          </a:p>
          <a:p>
            <a:endParaRPr lang="cs-CZ" sz="5400" b="1" dirty="0" smtClean="0">
              <a:solidFill>
                <a:schemeClr val="bg2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5400" dirty="0" smtClean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-Bratříčku, zavírej vrátka</a:t>
            </a:r>
          </a:p>
          <a:p>
            <a:r>
              <a:rPr lang="cs-CZ" sz="5400" dirty="0" smtClean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-Anděl</a:t>
            </a:r>
          </a:p>
          <a:p>
            <a:r>
              <a:rPr lang="cs-CZ" sz="5400" dirty="0" smtClean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-</a:t>
            </a:r>
            <a:r>
              <a:rPr lang="cs-CZ" sz="5400" dirty="0" err="1" smtClean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Morituri</a:t>
            </a:r>
            <a:r>
              <a:rPr lang="cs-CZ" sz="5400" dirty="0" smtClean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Te </a:t>
            </a:r>
            <a:r>
              <a:rPr lang="cs-CZ" sz="5400" dirty="0" err="1" smtClean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Salutant</a:t>
            </a:r>
            <a:endParaRPr lang="cs-CZ" sz="5400" dirty="0" smtClean="0">
              <a:solidFill>
                <a:schemeClr val="bg2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5400" dirty="0" smtClean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-Veličenstvo kat</a:t>
            </a:r>
          </a:p>
          <a:p>
            <a:endParaRPr lang="cs-CZ" sz="5400" dirty="0" smtClean="0">
              <a:solidFill>
                <a:schemeClr val="bg2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endParaRPr lang="cs-CZ" sz="5400" dirty="0">
              <a:solidFill>
                <a:schemeClr val="bg2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5277129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citace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Ilustrace: www.office.microsoft.com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170417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234</TotalTime>
  <Words>158</Words>
  <Application>Microsoft Office PowerPoint</Application>
  <PresentationFormat>Předvádění na obrazovce (4:3)</PresentationFormat>
  <Paragraphs>43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8</vt:i4>
      </vt:variant>
    </vt:vector>
  </HeadingPairs>
  <TitlesOfParts>
    <vt:vector size="10" baseType="lpstr">
      <vt:lpstr>Administrativní</vt:lpstr>
      <vt:lpstr>Motiv systému Office</vt:lpstr>
      <vt:lpstr>Snímek 1</vt:lpstr>
      <vt:lpstr>Anotace</vt:lpstr>
      <vt:lpstr>Snímek 3</vt:lpstr>
      <vt:lpstr>Snímek 4</vt:lpstr>
      <vt:lpstr>Snímek 5</vt:lpstr>
      <vt:lpstr>Snímek 6</vt:lpstr>
      <vt:lpstr>Snímek 7</vt:lpstr>
      <vt:lpstr>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Vaše jméno</cp:lastModifiedBy>
  <cp:revision>36</cp:revision>
  <dcterms:created xsi:type="dcterms:W3CDTF">2011-08-21T15:31:45Z</dcterms:created>
  <dcterms:modified xsi:type="dcterms:W3CDTF">2012-07-28T19:03:56Z</dcterms:modified>
</cp:coreProperties>
</file>