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B4705A-2C71-470B-852D-852549DCFF8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47F723-20AA-4091-B60C-EC79AFAD95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316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47F723-20AA-4091-B60C-EC79AFAD95C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6480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8071C2C-2A40-4818-8BA3-243D9DD58EFF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686C79E-3B6D-49E5-B7A7-84404963895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hyperlink" Target="file:///C:\Users\Public\Music\Sample%20Music\Kde-domov-m&#367;j.mp3" TargetMode="Externa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zechmusic.net/klasika/skroup_1840.jpg" TargetMode="External"/><Relationship Id="rId2" Type="http://schemas.openxmlformats.org/officeDocument/2006/relationships/hyperlink" Target="http://www.google.cz/imgres?q=b%C5%AFh+zeus&amp;hl=cs&amp;biw=1366&amp;bih=575&amp;gbv=2&amp;tbm=isch&amp;tbnid=v0wu5EcJBYjSKM:&amp;imgrefurl=http://detsketabory.webnode.cz/celotaborovka/&amp;docid=9lHqMYQDt54u_M&amp;w=460&amp;h=285&amp;ei=HCl6TuXuOMqWOvD70LYC&amp;zoom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t0.gstatic.com/images?q=tbn:ANd9GcR516D8yKo_eq2D5LEW_4r5jukqueGWM9cTmvkZt8Z0EDH1NkTx" TargetMode="External"/><Relationship Id="rId4" Type="http://schemas.openxmlformats.org/officeDocument/2006/relationships/hyperlink" Target="http://www.pavelpotocek.com/public/data/paintings/unreal/Domov/JosefKajetanTy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260648"/>
            <a:ext cx="6912768" cy="3140920"/>
          </a:xfrm>
        </p:spPr>
        <p:txBody>
          <a:bodyPr/>
          <a:lstStyle/>
          <a:p>
            <a:r>
              <a:rPr lang="cs-CZ" sz="2400" b="0" dirty="0" smtClean="0"/>
              <a:t>Šablona III/2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324684" y="4437112"/>
            <a:ext cx="5114778" cy="2304256"/>
          </a:xfrm>
        </p:spPr>
        <p:txBody>
          <a:bodyPr/>
          <a:lstStyle/>
          <a:p>
            <a:pPr algn="ctr"/>
            <a:r>
              <a:rPr lang="cs-CZ" dirty="0" smtClean="0"/>
              <a:t>Mgr. Jablečníková Jarmila</a:t>
            </a:r>
          </a:p>
          <a:p>
            <a:pPr algn="ctr"/>
            <a:r>
              <a:rPr lang="cs-CZ" dirty="0" smtClean="0"/>
              <a:t>ZŠ Horní Slavkov</a:t>
            </a:r>
          </a:p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49288" y="692696"/>
            <a:ext cx="1086557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VY_32_INOVACE_ </a:t>
            </a:r>
          </a:p>
          <a:p>
            <a:pPr algn="ctr"/>
            <a:r>
              <a:rPr lang="cs-CZ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420_Státní hymna</a:t>
            </a:r>
          </a:p>
          <a:p>
            <a:pPr algn="ctr"/>
            <a:r>
              <a:rPr lang="cs-CZ" sz="3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5.roč.</a:t>
            </a:r>
            <a:endParaRPr lang="cs-CZ" sz="32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229200"/>
            <a:ext cx="37719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638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404664"/>
            <a:ext cx="7239000" cy="6123080"/>
          </a:xfrm>
        </p:spPr>
        <p:txBody>
          <a:bodyPr/>
          <a:lstStyle/>
          <a:p>
            <a:r>
              <a:rPr lang="cs-CZ" sz="3200" b="1" dirty="0" smtClean="0"/>
              <a:t>Hymna</a:t>
            </a:r>
            <a:r>
              <a:rPr lang="cs-CZ" sz="3200" dirty="0" smtClean="0"/>
              <a:t> – z řeckého slova  </a:t>
            </a:r>
            <a:r>
              <a:rPr lang="cs-CZ" sz="3200" b="1" u="sng" dirty="0" smtClean="0">
                <a:solidFill>
                  <a:schemeClr val="accent2"/>
                </a:solidFill>
              </a:rPr>
              <a:t>hymnus</a:t>
            </a:r>
          </a:p>
          <a:p>
            <a:pPr marL="0" indent="0">
              <a:buNone/>
            </a:pPr>
            <a:r>
              <a:rPr lang="cs-CZ" dirty="0" smtClean="0"/>
              <a:t>                (oslavná báseň </a:t>
            </a:r>
            <a:r>
              <a:rPr lang="cs-CZ" dirty="0"/>
              <a:t>n</a:t>
            </a:r>
            <a:r>
              <a:rPr lang="cs-CZ" dirty="0" smtClean="0"/>
              <a:t>a bohy)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Zeus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 nové podobě – </a:t>
            </a:r>
            <a:r>
              <a:rPr lang="cs-CZ" b="1" dirty="0" smtClean="0"/>
              <a:t>slavnostně laděná píseň</a:t>
            </a:r>
            <a:endParaRPr lang="cs-CZ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892" y="1772816"/>
            <a:ext cx="4568236" cy="283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852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7239000" cy="5619024"/>
          </a:xfrm>
        </p:spPr>
        <p:txBody>
          <a:bodyPr/>
          <a:lstStyle/>
          <a:p>
            <a:r>
              <a:rPr lang="cs-CZ" dirty="0" smtClean="0"/>
              <a:t>  Českou státní hymnou je píseň 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             </a:t>
            </a:r>
            <a:r>
              <a:rPr lang="cs-CZ" sz="3600" b="1" dirty="0" smtClean="0"/>
              <a:t>KDE  DOMOV  MŮJ</a:t>
            </a:r>
          </a:p>
          <a:p>
            <a:pPr marL="0" indent="0">
              <a:buNone/>
            </a:pPr>
            <a:endParaRPr lang="cs-CZ" b="1" dirty="0"/>
          </a:p>
          <a:p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dirty="0" smtClean="0"/>
              <a:t>Hudbu složil – </a:t>
            </a:r>
            <a:r>
              <a:rPr lang="cs-CZ" b="1" dirty="0" smtClean="0"/>
              <a:t>FRANTIŠEK  ŠKROUP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212976"/>
            <a:ext cx="2698229" cy="3208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992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Text ( slova ) napsal – </a:t>
            </a:r>
            <a:r>
              <a:rPr lang="cs-CZ" b="1" dirty="0" smtClean="0"/>
              <a:t>JOSEF KAJETÁN TYL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76872"/>
            <a:ext cx="345757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42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548680"/>
            <a:ext cx="7239000" cy="5616624"/>
          </a:xfrm>
        </p:spPr>
        <p:txBody>
          <a:bodyPr/>
          <a:lstStyle/>
          <a:p>
            <a:r>
              <a:rPr lang="cs-CZ" dirty="0" smtClean="0"/>
              <a:t> Poprvé zazněla tato píseň v lidové frašce: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</a:t>
            </a:r>
            <a:r>
              <a:rPr lang="cs-CZ" sz="3600" b="1" dirty="0" smtClean="0"/>
              <a:t>FIDLOVAČKA  </a:t>
            </a:r>
          </a:p>
          <a:p>
            <a:pPr marL="0" indent="0">
              <a:buNone/>
            </a:pPr>
            <a:r>
              <a:rPr lang="cs-CZ" dirty="0" smtClean="0"/>
              <a:t>          aneb Žádný hněv a žádná rvačka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premiéra 21.12.1834  ve Stavovském divadle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861048"/>
            <a:ext cx="3600400" cy="2525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282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84784"/>
            <a:ext cx="7239000" cy="4640791"/>
          </a:xfrm>
        </p:spPr>
        <p:txBody>
          <a:bodyPr/>
          <a:lstStyle/>
          <a:p>
            <a:r>
              <a:rPr lang="cs-CZ" dirty="0" smtClean="0"/>
              <a:t> Po vzniku Československé republiky r. 1918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se píseň </a:t>
            </a:r>
            <a:r>
              <a:rPr lang="cs-CZ" u="sng" dirty="0" smtClean="0"/>
              <a:t>Kde domov můj </a:t>
            </a:r>
            <a:r>
              <a:rPr lang="cs-CZ" dirty="0" smtClean="0"/>
              <a:t>stala spolu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se slovenskou písní </a:t>
            </a:r>
            <a:r>
              <a:rPr lang="cs-CZ" u="sng" dirty="0" smtClean="0"/>
              <a:t>Nad Tatrou </a:t>
            </a:r>
            <a:r>
              <a:rPr lang="cs-CZ" u="sng" dirty="0" err="1" smtClean="0"/>
              <a:t>sa</a:t>
            </a:r>
            <a:r>
              <a:rPr lang="cs-CZ" u="sng" dirty="0" smtClean="0"/>
              <a:t> blýská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státní hymnou</a:t>
            </a:r>
            <a:endParaRPr lang="cs-CZ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6723658"/>
              </p:ext>
            </p:extLst>
          </p:nvPr>
        </p:nvGraphicFramePr>
        <p:xfrm>
          <a:off x="3203848" y="4437112"/>
          <a:ext cx="1854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Objekt prostředí balíčkovače" showAsIcon="1" r:id="rId4" imgW="1854720" imgH="685800" progId="Package">
                  <p:embed/>
                </p:oleObj>
              </mc:Choice>
              <mc:Fallback>
                <p:oleObj name="Objekt prostředí balíčkovače" showAsIcon="1" r:id="rId4" imgW="185472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03848" y="4437112"/>
                        <a:ext cx="185420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lačítko akce: Zvuk 5">
            <a:hlinkClick r:id="rId6" action="ppaction://program" highlightClick="1"/>
          </p:cNvPr>
          <p:cNvSpPr/>
          <p:nvPr/>
        </p:nvSpPr>
        <p:spPr>
          <a:xfrm>
            <a:off x="3707904" y="5229200"/>
            <a:ext cx="1042416" cy="1042416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837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2200" dirty="0" smtClean="0"/>
              <a:t>odkazy na obrázky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B13F9A"/>
              </a:buClr>
            </a:pPr>
            <a:r>
              <a:rPr lang="cs-CZ" sz="1400" dirty="0">
                <a:solidFill>
                  <a:prstClr val="black"/>
                </a:solidFill>
                <a:hlinkClick r:id="rId2"/>
              </a:rPr>
              <a:t>http://www.google.cz/imgres?q=b%C5%AFh+zeus&amp;hl=cs&amp;biw=1366&amp;bih=575&amp;gbv=2&amp;tbm=isch&amp;tbnid=v0wu5EcJBYjSKM:&amp;imgrefurl=http://detsketabory.webnode.cz/celotaborovka/&amp;docid= 9lHqMYQDt54u_M&amp;w=460&amp;h=285&amp;ei=HCl6TuXuOMqWOvD70LYC&amp;zoom=1</a:t>
            </a:r>
            <a:r>
              <a:rPr lang="cs-CZ" sz="1400" dirty="0">
                <a:solidFill>
                  <a:prstClr val="black"/>
                </a:solidFill>
              </a:rPr>
              <a:t>   </a:t>
            </a:r>
          </a:p>
          <a:p>
            <a:pPr lvl="0">
              <a:buClr>
                <a:srgbClr val="B13F9A"/>
              </a:buClr>
            </a:pPr>
            <a:r>
              <a:rPr lang="cs-CZ" sz="1400" dirty="0">
                <a:solidFill>
                  <a:prstClr val="black"/>
                </a:solidFill>
                <a:hlinkClick r:id="rId3"/>
              </a:rPr>
              <a:t>http://www.czechmusic.net/klasika/skroup_1840.jpg</a:t>
            </a:r>
            <a:r>
              <a:rPr lang="cs-CZ" sz="1400" dirty="0">
                <a:solidFill>
                  <a:prstClr val="black"/>
                </a:solidFill>
              </a:rPr>
              <a:t> </a:t>
            </a:r>
          </a:p>
          <a:p>
            <a:pPr lvl="0">
              <a:buClr>
                <a:srgbClr val="B13F9A"/>
              </a:buClr>
            </a:pPr>
            <a:r>
              <a:rPr lang="cs-CZ" sz="1400" dirty="0">
                <a:solidFill>
                  <a:prstClr val="black"/>
                </a:solidFill>
                <a:hlinkClick r:id="rId4"/>
              </a:rPr>
              <a:t>     http://www.pavelpotocek.com/public/data/paintings/unreal/Domov/JosefKajetanTyl.jpg</a:t>
            </a:r>
            <a:endParaRPr lang="cs-CZ" sz="1400" dirty="0">
              <a:solidFill>
                <a:prstClr val="black"/>
              </a:solidFill>
            </a:endParaRPr>
          </a:p>
          <a:p>
            <a:pPr lvl="0">
              <a:buClr>
                <a:srgbClr val="B13F9A"/>
              </a:buClr>
            </a:pPr>
            <a:r>
              <a:rPr lang="cs-CZ" sz="1400" dirty="0">
                <a:solidFill>
                  <a:prstClr val="black"/>
                </a:solidFill>
                <a:hlinkClick r:id="rId5"/>
              </a:rPr>
              <a:t>http://t0.gstatic.com/images?q=tbn:ANd9GcR516D8yKo_eq2D5LEW_4r5jukqueGWM9cTmvkZt8Z0EDH1NkTx</a:t>
            </a:r>
            <a:r>
              <a:rPr lang="cs-CZ" sz="1400" dirty="0">
                <a:solidFill>
                  <a:prstClr val="black"/>
                </a:solidFill>
              </a:rPr>
              <a:t> </a:t>
            </a:r>
          </a:p>
          <a:p>
            <a:pPr lvl="0">
              <a:buClr>
                <a:srgbClr val="B13F9A"/>
              </a:buClr>
            </a:pPr>
            <a:endParaRPr lang="cs-CZ" sz="14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970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131</TotalTime>
  <Words>140</Words>
  <Application>Microsoft Office PowerPoint</Application>
  <PresentationFormat>Předvádění na obrazovce (4:3)</PresentationFormat>
  <Paragraphs>38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Bohatý</vt:lpstr>
      <vt:lpstr>Objekt prostředí balíčkovače</vt:lpstr>
      <vt:lpstr>Šablona III/2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odkazy na obrázky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Jablečníková Jarmila</dc:creator>
  <cp:lastModifiedBy>Jablečníková Jarmila</cp:lastModifiedBy>
  <cp:revision>14</cp:revision>
  <dcterms:created xsi:type="dcterms:W3CDTF">2011-09-21T17:45:58Z</dcterms:created>
  <dcterms:modified xsi:type="dcterms:W3CDTF">2012-03-05T20:02:23Z</dcterms:modified>
</cp:coreProperties>
</file>