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020417-180E-43E4-8859-F38C2ECDEB0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4AC6A4-DEC8-4BA4-B671-4E11D642D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417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4AC6A4-DEC8-4BA4-B671-4E11D642DD2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35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BCF0A-9A02-4480-AF95-0D71EBAD6A9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B1CB-40A9-4BD9-B710-DB662798D99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BCF0A-9A02-4480-AF95-0D71EBAD6A9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B1CB-40A9-4BD9-B710-DB662798D9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BCF0A-9A02-4480-AF95-0D71EBAD6A9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B1CB-40A9-4BD9-B710-DB662798D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BCF0A-9A02-4480-AF95-0D71EBAD6A9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B1CB-40A9-4BD9-B710-DB662798D9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BCF0A-9A02-4480-AF95-0D71EBAD6A9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B1CB-40A9-4BD9-B710-DB662798D9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BCF0A-9A02-4480-AF95-0D71EBAD6A9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B1CB-40A9-4BD9-B710-DB662798D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BCF0A-9A02-4480-AF95-0D71EBAD6A9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B1CB-40A9-4BD9-B710-DB662798D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BCF0A-9A02-4480-AF95-0D71EBAD6A9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B1CB-40A9-4BD9-B710-DB662798D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BCF0A-9A02-4480-AF95-0D71EBAD6A9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B1CB-40A9-4BD9-B710-DB662798D99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BCF0A-9A02-4480-AF95-0D71EBAD6A9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B1CB-40A9-4BD9-B710-DB662798D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BCF0A-9A02-4480-AF95-0D71EBAD6A9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B1CB-40A9-4BD9-B710-DB662798D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E9BCF0A-9A02-4480-AF95-0D71EBAD6A9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485B1CB-40A9-4BD9-B710-DB662798D9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908719"/>
            <a:ext cx="7175351" cy="4464497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3600" dirty="0" smtClean="0"/>
              <a:t>VY_32_INOVACE_421_</a:t>
            </a:r>
            <a:br>
              <a:rPr lang="cs-CZ" sz="3600" dirty="0" smtClean="0"/>
            </a:br>
            <a:r>
              <a:rPr lang="cs-CZ" sz="3600" dirty="0" smtClean="0"/>
              <a:t>Státní hymna (test)</a:t>
            </a:r>
            <a:br>
              <a:rPr lang="cs-CZ" sz="3600" dirty="0" smtClean="0"/>
            </a:br>
            <a:r>
              <a:rPr lang="cs-CZ" sz="3600" dirty="0" smtClean="0"/>
              <a:t>5.roč.</a:t>
            </a:r>
            <a:br>
              <a:rPr lang="cs-CZ" sz="36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2000" dirty="0" err="1" smtClean="0"/>
              <a:t>Mgr.Jablečníková</a:t>
            </a:r>
            <a:r>
              <a:rPr lang="cs-CZ" sz="2000" dirty="0" smtClean="0"/>
              <a:t> Jarmila</a:t>
            </a:r>
            <a:br>
              <a:rPr lang="cs-CZ" sz="2000" dirty="0" smtClean="0"/>
            </a:br>
            <a:r>
              <a:rPr lang="cs-CZ" sz="2000" dirty="0" smtClean="0"/>
              <a:t>ZŠ Horní Slavkov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2000" b="0" dirty="0" smtClean="0"/>
              <a:t>šablona III/2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175870"/>
            <a:ext cx="3771900" cy="13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4827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188640"/>
            <a:ext cx="6512511" cy="1296144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Co znamená slovo </a:t>
            </a:r>
            <a:br>
              <a:rPr lang="cs-CZ" dirty="0" smtClean="0"/>
            </a:br>
            <a:r>
              <a:rPr lang="cs-CZ" dirty="0" smtClean="0"/>
              <a:t>hymnus?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2999" y="1772816"/>
            <a:ext cx="3346704" cy="4248471"/>
          </a:xfrm>
        </p:spPr>
        <p:txBody>
          <a:bodyPr/>
          <a:lstStyle/>
          <a:p>
            <a:r>
              <a:rPr lang="cs-CZ" dirty="0" smtClean="0"/>
              <a:t>   lidová píseň</a:t>
            </a:r>
          </a:p>
          <a:p>
            <a:endParaRPr lang="cs-CZ" dirty="0"/>
          </a:p>
          <a:p>
            <a:r>
              <a:rPr lang="cs-CZ" dirty="0" smtClean="0"/>
              <a:t>   smutná lidová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píseň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slavnostně laděná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píseň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dirty="0" smtClean="0"/>
              <a:t>    hudební hra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1844824"/>
            <a:ext cx="3346704" cy="2736304"/>
          </a:xfrm>
        </p:spPr>
        <p:txBody>
          <a:bodyPr>
            <a:normAutofit fontScale="77500" lnSpcReduction="20000"/>
          </a:bodyPr>
          <a:lstStyle/>
          <a:p>
            <a:pPr marL="45720" indent="0">
              <a:buNone/>
            </a:pPr>
            <a:r>
              <a:rPr lang="cs-CZ" dirty="0" smtClean="0"/>
              <a:t>        </a:t>
            </a:r>
          </a:p>
          <a:p>
            <a:pPr marL="4572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  <a:p>
            <a:pPr marL="4572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  SLAVNOSTNĚ LADĚNÁ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PÍSEŇ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Vývojový diagram: děrná páska 4">
            <a:hlinkClick r:id="" action="ppaction://noaction" highlightClick="1"/>
            <a:hlinkHover r:id="" action="ppaction://hlinkshowjump?jump=nextslide" highlightClick="1"/>
          </p:cNvPr>
          <p:cNvSpPr/>
          <p:nvPr/>
        </p:nvSpPr>
        <p:spPr>
          <a:xfrm>
            <a:off x="4504295" y="3372170"/>
            <a:ext cx="3384376" cy="116471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5831810" y="473820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0738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331640" y="188640"/>
            <a:ext cx="6512511" cy="1143000"/>
          </a:xfrm>
        </p:spPr>
        <p:txBody>
          <a:bodyPr/>
          <a:lstStyle/>
          <a:p>
            <a:pPr algn="ctr"/>
            <a:r>
              <a:rPr lang="cs-CZ" sz="4800" dirty="0" smtClean="0"/>
              <a:t>Slova k naší státní </a:t>
            </a:r>
            <a:br>
              <a:rPr lang="cs-CZ" sz="4800" dirty="0" smtClean="0"/>
            </a:br>
            <a:r>
              <a:rPr lang="cs-CZ" sz="4800" dirty="0" smtClean="0"/>
              <a:t>hymně napsal: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1115616" y="1700808"/>
            <a:ext cx="3346704" cy="4464496"/>
          </a:xfrm>
        </p:spPr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K. Čapek</a:t>
            </a:r>
          </a:p>
          <a:p>
            <a:endParaRPr lang="cs-CZ" dirty="0"/>
          </a:p>
          <a:p>
            <a:r>
              <a:rPr lang="cs-CZ" dirty="0" smtClean="0"/>
              <a:t>  J. K. Tyl</a:t>
            </a:r>
          </a:p>
          <a:p>
            <a:endParaRPr lang="cs-CZ" dirty="0"/>
          </a:p>
          <a:p>
            <a:r>
              <a:rPr lang="cs-CZ" dirty="0" smtClean="0"/>
              <a:t>  Fr. Škroup</a:t>
            </a:r>
          </a:p>
          <a:p>
            <a:endParaRPr lang="cs-CZ" dirty="0"/>
          </a:p>
          <a:p>
            <a:r>
              <a:rPr lang="cs-CZ" dirty="0" smtClean="0"/>
              <a:t>  B. Němcová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>
          <a:xfrm>
            <a:off x="4644008" y="1700808"/>
            <a:ext cx="3346704" cy="4392488"/>
          </a:xfrm>
        </p:spPr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sz="2400" dirty="0" smtClean="0">
                <a:solidFill>
                  <a:srgbClr val="FF0000"/>
                </a:solidFill>
              </a:rPr>
              <a:t>ŘEŠENÍ</a:t>
            </a:r>
          </a:p>
          <a:p>
            <a:pPr marL="45720" indent="0">
              <a:buNone/>
            </a:pP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dirty="0" smtClean="0">
                <a:solidFill>
                  <a:schemeClr val="tx1"/>
                </a:solidFill>
              </a:rPr>
              <a:t>JOSEF KAJETÁN TYL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4716016" y="3573016"/>
            <a:ext cx="3240360" cy="1236720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5580112" y="50526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327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260648"/>
            <a:ext cx="6512511" cy="1143000"/>
          </a:xfrm>
        </p:spPr>
        <p:txBody>
          <a:bodyPr/>
          <a:lstStyle/>
          <a:p>
            <a:pPr algn="ctr"/>
            <a:r>
              <a:rPr lang="cs-CZ" sz="4400" dirty="0" smtClean="0"/>
              <a:t>Hudbu k naší státní hymně složil: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1844824"/>
            <a:ext cx="3346704" cy="4536504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  B. Smetana</a:t>
            </a:r>
          </a:p>
          <a:p>
            <a:endParaRPr lang="cs-CZ" dirty="0"/>
          </a:p>
          <a:p>
            <a:r>
              <a:rPr lang="cs-CZ" dirty="0" smtClean="0"/>
              <a:t>  J. K. Tyl</a:t>
            </a:r>
          </a:p>
          <a:p>
            <a:endParaRPr lang="cs-CZ" dirty="0"/>
          </a:p>
          <a:p>
            <a:r>
              <a:rPr lang="cs-CZ" dirty="0" smtClean="0"/>
              <a:t>  A. Dvořák</a:t>
            </a:r>
          </a:p>
          <a:p>
            <a:endParaRPr lang="cs-CZ" dirty="0"/>
          </a:p>
          <a:p>
            <a:r>
              <a:rPr lang="cs-CZ" dirty="0" smtClean="0"/>
              <a:t>  Fr. Škroup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716016" y="1844824"/>
            <a:ext cx="3346704" cy="4896544"/>
          </a:xfrm>
        </p:spPr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</a:p>
          <a:p>
            <a:pPr marL="45720" indent="0">
              <a:buNone/>
            </a:pPr>
            <a:endParaRPr lang="cs-CZ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František Škroup</a:t>
            </a:r>
            <a:endParaRPr lang="cs-CZ" sz="2400" dirty="0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4718395" y="3645024"/>
            <a:ext cx="2952328" cy="1224136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5400000">
            <a:off x="5705355" y="526006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537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116632"/>
            <a:ext cx="6512511" cy="1143000"/>
          </a:xfrm>
        </p:spPr>
        <p:txBody>
          <a:bodyPr/>
          <a:lstStyle/>
          <a:p>
            <a:pPr algn="ctr"/>
            <a:r>
              <a:rPr lang="cs-CZ" sz="4400" dirty="0" smtClean="0"/>
              <a:t>Českou státní hymnou</a:t>
            </a:r>
            <a:br>
              <a:rPr lang="cs-CZ" sz="4400" dirty="0" smtClean="0"/>
            </a:br>
            <a:r>
              <a:rPr lang="cs-CZ" sz="4400" dirty="0" smtClean="0"/>
              <a:t>je píseň:</a:t>
            </a:r>
            <a:br>
              <a:rPr lang="cs-CZ" sz="4400" dirty="0" smtClean="0"/>
            </a:b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727096"/>
            <a:ext cx="3346704" cy="5130904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Kde je moje zem</a:t>
            </a:r>
          </a:p>
          <a:p>
            <a:endParaRPr lang="cs-CZ" dirty="0"/>
          </a:p>
          <a:p>
            <a:r>
              <a:rPr lang="cs-CZ" dirty="0" smtClean="0"/>
              <a:t>  Kde je můj dům</a:t>
            </a:r>
          </a:p>
          <a:p>
            <a:endParaRPr lang="cs-CZ" dirty="0"/>
          </a:p>
          <a:p>
            <a:r>
              <a:rPr lang="cs-CZ" dirty="0" smtClean="0"/>
              <a:t>  Kde je můj domov</a:t>
            </a:r>
          </a:p>
          <a:p>
            <a:endParaRPr lang="cs-CZ" dirty="0"/>
          </a:p>
          <a:p>
            <a:r>
              <a:rPr lang="cs-CZ" dirty="0" smtClean="0"/>
              <a:t>  Kde domov můj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788024" y="1412776"/>
            <a:ext cx="3346704" cy="5073744"/>
          </a:xfrm>
        </p:spPr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          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cs-CZ" sz="2400" dirty="0" smtClean="0">
                <a:solidFill>
                  <a:schemeClr val="tx1"/>
                </a:solidFill>
              </a:rPr>
              <a:t>Kde domov můj</a:t>
            </a:r>
            <a:r>
              <a:rPr lang="cs-CZ" sz="2400" dirty="0" smtClean="0"/>
              <a:t>        </a:t>
            </a:r>
            <a:endParaRPr lang="cs-CZ" dirty="0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4747840" y="3284984"/>
            <a:ext cx="3024336" cy="136815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16200000">
            <a:off x="5770804" y="518805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2281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16632"/>
            <a:ext cx="6512511" cy="1143000"/>
          </a:xfrm>
        </p:spPr>
        <p:txBody>
          <a:bodyPr/>
          <a:lstStyle/>
          <a:p>
            <a:pPr algn="ctr"/>
            <a:r>
              <a:rPr lang="cs-CZ" sz="4400" dirty="0" smtClean="0"/>
              <a:t>V jaké hře tato píseň poprvé zazněla?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1700808"/>
            <a:ext cx="3346704" cy="4554840"/>
          </a:xfrm>
        </p:spPr>
        <p:txBody>
          <a:bodyPr/>
          <a:lstStyle/>
          <a:p>
            <a:pPr marL="45720" indent="0">
              <a:buNone/>
            </a:pPr>
            <a:endParaRPr lang="cs-CZ" dirty="0"/>
          </a:p>
          <a:p>
            <a:r>
              <a:rPr lang="cs-CZ" dirty="0" smtClean="0"/>
              <a:t>  Lucerna</a:t>
            </a:r>
          </a:p>
          <a:p>
            <a:endParaRPr lang="cs-CZ" dirty="0"/>
          </a:p>
          <a:p>
            <a:r>
              <a:rPr lang="cs-CZ" dirty="0" smtClean="0"/>
              <a:t>  Naši furianti</a:t>
            </a:r>
          </a:p>
          <a:p>
            <a:endParaRPr lang="cs-CZ" dirty="0"/>
          </a:p>
          <a:p>
            <a:r>
              <a:rPr lang="cs-CZ" dirty="0" smtClean="0"/>
              <a:t>   Fidlovačka</a:t>
            </a:r>
          </a:p>
          <a:p>
            <a:endParaRPr lang="cs-CZ" dirty="0"/>
          </a:p>
          <a:p>
            <a:r>
              <a:rPr lang="cs-CZ" dirty="0" smtClean="0"/>
              <a:t>  Dráteník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1700808"/>
            <a:ext cx="3346704" cy="4482832"/>
          </a:xfrm>
        </p:spPr>
        <p:txBody>
          <a:bodyPr/>
          <a:lstStyle/>
          <a:p>
            <a:pPr marL="4572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4572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4572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4572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ŘEŠENÍ</a:t>
            </a:r>
            <a:endParaRPr lang="cs-CZ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      </a:t>
            </a:r>
            <a:r>
              <a:rPr lang="cs-CZ" sz="2400" dirty="0" smtClean="0">
                <a:solidFill>
                  <a:schemeClr val="tx1"/>
                </a:solidFill>
              </a:rPr>
              <a:t>Fidlovačka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Vývojový diagram: děrná páska 4"/>
          <p:cNvSpPr/>
          <p:nvPr/>
        </p:nvSpPr>
        <p:spPr>
          <a:xfrm>
            <a:off x="4644008" y="3645024"/>
            <a:ext cx="2664296" cy="1152128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10800000">
            <a:off x="5454530" y="505636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408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95</TotalTime>
  <Words>137</Words>
  <Application>Microsoft Office PowerPoint</Application>
  <PresentationFormat>Předvádění na obrazovce (4:3)</PresentationFormat>
  <Paragraphs>81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VY_32_INOVACE_421_ Státní hymna (test) 5.roč.  Mgr.Jablečníková Jarmila ZŠ Horní Slavkov  šablona III/2</vt:lpstr>
      <vt:lpstr>Co znamená slovo  hymnus?</vt:lpstr>
      <vt:lpstr>Slova k naší státní  hymně napsal:</vt:lpstr>
      <vt:lpstr>Hudbu k naší státní hymně složil:</vt:lpstr>
      <vt:lpstr>Českou státní hymnou je píseň: </vt:lpstr>
      <vt:lpstr>V jaké hře tato píseň poprvé zazněla?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   _  Státní hymna (test) 5.roč.   šablona III/2</dc:title>
  <dc:creator>Jablečníková Jarmila</dc:creator>
  <cp:lastModifiedBy>Jablečníková Jarmila</cp:lastModifiedBy>
  <cp:revision>11</cp:revision>
  <dcterms:created xsi:type="dcterms:W3CDTF">2011-09-22T17:11:41Z</dcterms:created>
  <dcterms:modified xsi:type="dcterms:W3CDTF">2012-03-05T20:03:26Z</dcterms:modified>
</cp:coreProperties>
</file>