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60" r:id="rId4"/>
    <p:sldId id="261" r:id="rId5"/>
    <p:sldId id="259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529CC5-0997-41D0-9D37-FAECFE3BD2E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590C280-BBB2-4ED0-9DD8-A5EEBE2FE052}">
      <dgm:prSet phldrT="[Text]" custT="1"/>
      <dgm:spPr/>
      <dgm:t>
        <a:bodyPr/>
        <a:lstStyle/>
        <a:p>
          <a:r>
            <a:rPr lang="cs-CZ" sz="4400" dirty="0" smtClean="0"/>
            <a:t>0, 2, 4, 6, 8, 10, 12, 14, 16, 18, 20</a:t>
          </a:r>
          <a:endParaRPr lang="cs-CZ" sz="4400" dirty="0"/>
        </a:p>
      </dgm:t>
    </dgm:pt>
    <dgm:pt modelId="{F72F92CA-FD86-402B-8902-9B715F22F8AB}" type="parTrans" cxnId="{A036147F-1516-44E4-9D55-5203A5A98E0C}">
      <dgm:prSet/>
      <dgm:spPr/>
      <dgm:t>
        <a:bodyPr/>
        <a:lstStyle/>
        <a:p>
          <a:endParaRPr lang="cs-CZ"/>
        </a:p>
      </dgm:t>
    </dgm:pt>
    <dgm:pt modelId="{DE5DF9BE-905B-458B-BC9D-12A0F974F324}" type="sibTrans" cxnId="{A036147F-1516-44E4-9D55-5203A5A98E0C}">
      <dgm:prSet/>
      <dgm:spPr/>
      <dgm:t>
        <a:bodyPr/>
        <a:lstStyle/>
        <a:p>
          <a:endParaRPr lang="cs-CZ"/>
        </a:p>
      </dgm:t>
    </dgm:pt>
    <dgm:pt modelId="{D2DB0295-1E27-49F7-8986-924BB40A056F}">
      <dgm:prSet phldrT="[Text]" custT="1"/>
      <dgm:spPr/>
      <dgm:t>
        <a:bodyPr/>
        <a:lstStyle/>
        <a:p>
          <a:r>
            <a:rPr lang="cs-CZ" sz="4400" dirty="0" smtClean="0"/>
            <a:t>0, 3, 6, 9, 12, 15, 18, 21, 24, 27,30</a:t>
          </a:r>
          <a:endParaRPr lang="cs-CZ" sz="4400" dirty="0"/>
        </a:p>
      </dgm:t>
    </dgm:pt>
    <dgm:pt modelId="{8CCE02A6-867D-4534-A153-E947745D6F25}" type="parTrans" cxnId="{1C01D597-AF0F-4747-BA94-871F7B1F6458}">
      <dgm:prSet/>
      <dgm:spPr/>
      <dgm:t>
        <a:bodyPr/>
        <a:lstStyle/>
        <a:p>
          <a:endParaRPr lang="cs-CZ"/>
        </a:p>
      </dgm:t>
    </dgm:pt>
    <dgm:pt modelId="{F44AC66D-6678-4847-BC5C-CC873C9A7ED4}" type="sibTrans" cxnId="{1C01D597-AF0F-4747-BA94-871F7B1F6458}">
      <dgm:prSet/>
      <dgm:spPr/>
      <dgm:t>
        <a:bodyPr/>
        <a:lstStyle/>
        <a:p>
          <a:endParaRPr lang="cs-CZ"/>
        </a:p>
      </dgm:t>
    </dgm:pt>
    <dgm:pt modelId="{EC61AED9-26DC-4B0B-8156-2073BD3EB2A9}">
      <dgm:prSet phldrT="[Text]" custT="1"/>
      <dgm:spPr/>
      <dgm:t>
        <a:bodyPr/>
        <a:lstStyle/>
        <a:p>
          <a:r>
            <a:rPr lang="cs-CZ" sz="4000" dirty="0" smtClean="0"/>
            <a:t>0, 4, 8, 12, 16, 20, 24, 28, 32, 36, 40</a:t>
          </a:r>
          <a:endParaRPr lang="cs-CZ" sz="4000" dirty="0"/>
        </a:p>
      </dgm:t>
    </dgm:pt>
    <dgm:pt modelId="{2991A0CC-2349-4152-A77C-DF695F30456C}" type="parTrans" cxnId="{1118C64C-1020-4458-A38F-FCD6DB0D446B}">
      <dgm:prSet/>
      <dgm:spPr/>
      <dgm:t>
        <a:bodyPr/>
        <a:lstStyle/>
        <a:p>
          <a:endParaRPr lang="cs-CZ"/>
        </a:p>
      </dgm:t>
    </dgm:pt>
    <dgm:pt modelId="{F67FC307-34F1-40C7-93E1-A07FE72C3B41}" type="sibTrans" cxnId="{1118C64C-1020-4458-A38F-FCD6DB0D446B}">
      <dgm:prSet/>
      <dgm:spPr/>
      <dgm:t>
        <a:bodyPr/>
        <a:lstStyle/>
        <a:p>
          <a:endParaRPr lang="cs-CZ"/>
        </a:p>
      </dgm:t>
    </dgm:pt>
    <dgm:pt modelId="{2501CAA8-DB5B-4580-8BF0-D0C968739B3A}" type="pres">
      <dgm:prSet presAssocID="{2B529CC5-0997-41D0-9D37-FAECFE3BD2E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7335A20-B7F3-401D-BEBE-77ACF47D01F0}" type="pres">
      <dgm:prSet presAssocID="{0590C280-BBB2-4ED0-9DD8-A5EEBE2FE052}" presName="parentLin" presStyleCnt="0"/>
      <dgm:spPr/>
    </dgm:pt>
    <dgm:pt modelId="{39484616-C880-4D58-803C-AF25FCA78E63}" type="pres">
      <dgm:prSet presAssocID="{0590C280-BBB2-4ED0-9DD8-A5EEBE2FE05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BB54F36-BC92-4DE8-8587-8F47993CE754}" type="pres">
      <dgm:prSet presAssocID="{0590C280-BBB2-4ED0-9DD8-A5EEBE2FE052}" presName="parentText" presStyleLbl="node1" presStyleIdx="0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C3FA76-1C16-4B85-84D6-86E4ADFF4144}" type="pres">
      <dgm:prSet presAssocID="{0590C280-BBB2-4ED0-9DD8-A5EEBE2FE052}" presName="negativeSpace" presStyleCnt="0"/>
      <dgm:spPr/>
    </dgm:pt>
    <dgm:pt modelId="{C11AE93A-4550-4731-9EC9-7F9C6F983B37}" type="pres">
      <dgm:prSet presAssocID="{0590C280-BBB2-4ED0-9DD8-A5EEBE2FE052}" presName="childText" presStyleLbl="conFgAcc1" presStyleIdx="0" presStyleCnt="3">
        <dgm:presLayoutVars>
          <dgm:bulletEnabled val="1"/>
        </dgm:presLayoutVars>
      </dgm:prSet>
      <dgm:spPr/>
    </dgm:pt>
    <dgm:pt modelId="{5C814420-A0CF-47E7-82B1-ACE199006CA2}" type="pres">
      <dgm:prSet presAssocID="{DE5DF9BE-905B-458B-BC9D-12A0F974F324}" presName="spaceBetweenRectangles" presStyleCnt="0"/>
      <dgm:spPr/>
    </dgm:pt>
    <dgm:pt modelId="{7228B4ED-6AF2-410A-8A34-0DD9AED07A02}" type="pres">
      <dgm:prSet presAssocID="{D2DB0295-1E27-49F7-8986-924BB40A056F}" presName="parentLin" presStyleCnt="0"/>
      <dgm:spPr/>
    </dgm:pt>
    <dgm:pt modelId="{5BFCA19B-9701-4356-A063-4151D8AFDF6B}" type="pres">
      <dgm:prSet presAssocID="{D2DB0295-1E27-49F7-8986-924BB40A056F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2AC4594-0F25-47AA-8248-D9E721778B79}" type="pres">
      <dgm:prSet presAssocID="{D2DB0295-1E27-49F7-8986-924BB40A056F}" presName="parentText" presStyleLbl="node1" presStyleIdx="1" presStyleCnt="3" custScaleX="15729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B098F2-AE91-40FF-926D-48854FB30EB5}" type="pres">
      <dgm:prSet presAssocID="{D2DB0295-1E27-49F7-8986-924BB40A056F}" presName="negativeSpace" presStyleCnt="0"/>
      <dgm:spPr/>
    </dgm:pt>
    <dgm:pt modelId="{BCC686D2-928A-4B49-840B-EAEDBB91F0B9}" type="pres">
      <dgm:prSet presAssocID="{D2DB0295-1E27-49F7-8986-924BB40A056F}" presName="childText" presStyleLbl="conFgAcc1" presStyleIdx="1" presStyleCnt="3">
        <dgm:presLayoutVars>
          <dgm:bulletEnabled val="1"/>
        </dgm:presLayoutVars>
      </dgm:prSet>
      <dgm:spPr/>
    </dgm:pt>
    <dgm:pt modelId="{F969EE07-ECCF-4AC2-8424-5D7BD87A0A11}" type="pres">
      <dgm:prSet presAssocID="{F44AC66D-6678-4847-BC5C-CC873C9A7ED4}" presName="spaceBetweenRectangles" presStyleCnt="0"/>
      <dgm:spPr/>
    </dgm:pt>
    <dgm:pt modelId="{58B4230B-3603-4E17-AD32-A5D0B0CC4534}" type="pres">
      <dgm:prSet presAssocID="{EC61AED9-26DC-4B0B-8156-2073BD3EB2A9}" presName="parentLin" presStyleCnt="0"/>
      <dgm:spPr/>
    </dgm:pt>
    <dgm:pt modelId="{5A7C8E2D-841C-419A-9E57-04967CFA0DD3}" type="pres">
      <dgm:prSet presAssocID="{EC61AED9-26DC-4B0B-8156-2073BD3EB2A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0B1B556-A773-4A31-B8E4-5C0205FA725A}" type="pres">
      <dgm:prSet presAssocID="{EC61AED9-26DC-4B0B-8156-2073BD3EB2A9}" presName="parentText" presStyleLbl="node1" presStyleIdx="2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4E65E5-4DF4-4B48-A5AE-BC2D6E4D1650}" type="pres">
      <dgm:prSet presAssocID="{EC61AED9-26DC-4B0B-8156-2073BD3EB2A9}" presName="negativeSpace" presStyleCnt="0"/>
      <dgm:spPr/>
    </dgm:pt>
    <dgm:pt modelId="{F99D9E64-6A66-43B7-A6FE-44EE7B59B9F5}" type="pres">
      <dgm:prSet presAssocID="{EC61AED9-26DC-4B0B-8156-2073BD3EB2A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57D7DFF6-701F-4A43-9FF3-B41979E06694}" type="presOf" srcId="{D2DB0295-1E27-49F7-8986-924BB40A056F}" destId="{92AC4594-0F25-47AA-8248-D9E721778B79}" srcOrd="1" destOrd="0" presId="urn:microsoft.com/office/officeart/2005/8/layout/list1"/>
    <dgm:cxn modelId="{CBD45532-7C63-4955-81F1-31369E3CE221}" type="presOf" srcId="{D2DB0295-1E27-49F7-8986-924BB40A056F}" destId="{5BFCA19B-9701-4356-A063-4151D8AFDF6B}" srcOrd="0" destOrd="0" presId="urn:microsoft.com/office/officeart/2005/8/layout/list1"/>
    <dgm:cxn modelId="{3FA05C65-F125-4C1F-B064-F1ABEAD82467}" type="presOf" srcId="{EC61AED9-26DC-4B0B-8156-2073BD3EB2A9}" destId="{5A7C8E2D-841C-419A-9E57-04967CFA0DD3}" srcOrd="0" destOrd="0" presId="urn:microsoft.com/office/officeart/2005/8/layout/list1"/>
    <dgm:cxn modelId="{B31DDAAD-60A5-47D1-8F37-B887C2554405}" type="presOf" srcId="{EC61AED9-26DC-4B0B-8156-2073BD3EB2A9}" destId="{70B1B556-A773-4A31-B8E4-5C0205FA725A}" srcOrd="1" destOrd="0" presId="urn:microsoft.com/office/officeart/2005/8/layout/list1"/>
    <dgm:cxn modelId="{A036147F-1516-44E4-9D55-5203A5A98E0C}" srcId="{2B529CC5-0997-41D0-9D37-FAECFE3BD2E6}" destId="{0590C280-BBB2-4ED0-9DD8-A5EEBE2FE052}" srcOrd="0" destOrd="0" parTransId="{F72F92CA-FD86-402B-8902-9B715F22F8AB}" sibTransId="{DE5DF9BE-905B-458B-BC9D-12A0F974F324}"/>
    <dgm:cxn modelId="{D2D0EE5B-7CF5-444B-9152-CD665C3FFCD8}" type="presOf" srcId="{0590C280-BBB2-4ED0-9DD8-A5EEBE2FE052}" destId="{3BB54F36-BC92-4DE8-8587-8F47993CE754}" srcOrd="1" destOrd="0" presId="urn:microsoft.com/office/officeart/2005/8/layout/list1"/>
    <dgm:cxn modelId="{1C01D597-AF0F-4747-BA94-871F7B1F6458}" srcId="{2B529CC5-0997-41D0-9D37-FAECFE3BD2E6}" destId="{D2DB0295-1E27-49F7-8986-924BB40A056F}" srcOrd="1" destOrd="0" parTransId="{8CCE02A6-867D-4534-A153-E947745D6F25}" sibTransId="{F44AC66D-6678-4847-BC5C-CC873C9A7ED4}"/>
    <dgm:cxn modelId="{34380AC3-0B04-4B8E-B6A1-B0AB97176A4C}" type="presOf" srcId="{2B529CC5-0997-41D0-9D37-FAECFE3BD2E6}" destId="{2501CAA8-DB5B-4580-8BF0-D0C968739B3A}" srcOrd="0" destOrd="0" presId="urn:microsoft.com/office/officeart/2005/8/layout/list1"/>
    <dgm:cxn modelId="{1118C64C-1020-4458-A38F-FCD6DB0D446B}" srcId="{2B529CC5-0997-41D0-9D37-FAECFE3BD2E6}" destId="{EC61AED9-26DC-4B0B-8156-2073BD3EB2A9}" srcOrd="2" destOrd="0" parTransId="{2991A0CC-2349-4152-A77C-DF695F30456C}" sibTransId="{F67FC307-34F1-40C7-93E1-A07FE72C3B41}"/>
    <dgm:cxn modelId="{5835D52D-D1B9-4DEA-B089-AB78230E85BE}" type="presOf" srcId="{0590C280-BBB2-4ED0-9DD8-A5EEBE2FE052}" destId="{39484616-C880-4D58-803C-AF25FCA78E63}" srcOrd="0" destOrd="0" presId="urn:microsoft.com/office/officeart/2005/8/layout/list1"/>
    <dgm:cxn modelId="{599F3C3F-7C46-41F0-BCE8-537AA5F131B4}" type="presParOf" srcId="{2501CAA8-DB5B-4580-8BF0-D0C968739B3A}" destId="{D7335A20-B7F3-401D-BEBE-77ACF47D01F0}" srcOrd="0" destOrd="0" presId="urn:microsoft.com/office/officeart/2005/8/layout/list1"/>
    <dgm:cxn modelId="{AF647C93-DFDF-4357-8183-46118CEFEF75}" type="presParOf" srcId="{D7335A20-B7F3-401D-BEBE-77ACF47D01F0}" destId="{39484616-C880-4D58-803C-AF25FCA78E63}" srcOrd="0" destOrd="0" presId="urn:microsoft.com/office/officeart/2005/8/layout/list1"/>
    <dgm:cxn modelId="{CE800350-D58B-4427-932F-8476A2283106}" type="presParOf" srcId="{D7335A20-B7F3-401D-BEBE-77ACF47D01F0}" destId="{3BB54F36-BC92-4DE8-8587-8F47993CE754}" srcOrd="1" destOrd="0" presId="urn:microsoft.com/office/officeart/2005/8/layout/list1"/>
    <dgm:cxn modelId="{BA0A433E-1473-4D9F-B0ED-6A2D252CB059}" type="presParOf" srcId="{2501CAA8-DB5B-4580-8BF0-D0C968739B3A}" destId="{ADC3FA76-1C16-4B85-84D6-86E4ADFF4144}" srcOrd="1" destOrd="0" presId="urn:microsoft.com/office/officeart/2005/8/layout/list1"/>
    <dgm:cxn modelId="{09E0EF09-17FC-4DB3-8A34-C7E58A516B96}" type="presParOf" srcId="{2501CAA8-DB5B-4580-8BF0-D0C968739B3A}" destId="{C11AE93A-4550-4731-9EC9-7F9C6F983B37}" srcOrd="2" destOrd="0" presId="urn:microsoft.com/office/officeart/2005/8/layout/list1"/>
    <dgm:cxn modelId="{E9B28FE0-0AC4-42BB-880B-BC74A1B82EC2}" type="presParOf" srcId="{2501CAA8-DB5B-4580-8BF0-D0C968739B3A}" destId="{5C814420-A0CF-47E7-82B1-ACE199006CA2}" srcOrd="3" destOrd="0" presId="urn:microsoft.com/office/officeart/2005/8/layout/list1"/>
    <dgm:cxn modelId="{15F22E76-BDA4-4803-9EFE-B7D09A4153CF}" type="presParOf" srcId="{2501CAA8-DB5B-4580-8BF0-D0C968739B3A}" destId="{7228B4ED-6AF2-410A-8A34-0DD9AED07A02}" srcOrd="4" destOrd="0" presId="urn:microsoft.com/office/officeart/2005/8/layout/list1"/>
    <dgm:cxn modelId="{D518F1DC-63F8-4130-89C6-C06AC17AA478}" type="presParOf" srcId="{7228B4ED-6AF2-410A-8A34-0DD9AED07A02}" destId="{5BFCA19B-9701-4356-A063-4151D8AFDF6B}" srcOrd="0" destOrd="0" presId="urn:microsoft.com/office/officeart/2005/8/layout/list1"/>
    <dgm:cxn modelId="{06CD5AD6-9B27-40C6-BB33-BBE35ABAAA7E}" type="presParOf" srcId="{7228B4ED-6AF2-410A-8A34-0DD9AED07A02}" destId="{92AC4594-0F25-47AA-8248-D9E721778B79}" srcOrd="1" destOrd="0" presId="urn:microsoft.com/office/officeart/2005/8/layout/list1"/>
    <dgm:cxn modelId="{C92878A4-295A-425A-816F-F6D7DF39A083}" type="presParOf" srcId="{2501CAA8-DB5B-4580-8BF0-D0C968739B3A}" destId="{07B098F2-AE91-40FF-926D-48854FB30EB5}" srcOrd="5" destOrd="0" presId="urn:microsoft.com/office/officeart/2005/8/layout/list1"/>
    <dgm:cxn modelId="{621121C5-91E9-4738-8D7E-BB045202EF27}" type="presParOf" srcId="{2501CAA8-DB5B-4580-8BF0-D0C968739B3A}" destId="{BCC686D2-928A-4B49-840B-EAEDBB91F0B9}" srcOrd="6" destOrd="0" presId="urn:microsoft.com/office/officeart/2005/8/layout/list1"/>
    <dgm:cxn modelId="{76399F8D-5878-4EC0-A899-2C066277840E}" type="presParOf" srcId="{2501CAA8-DB5B-4580-8BF0-D0C968739B3A}" destId="{F969EE07-ECCF-4AC2-8424-5D7BD87A0A11}" srcOrd="7" destOrd="0" presId="urn:microsoft.com/office/officeart/2005/8/layout/list1"/>
    <dgm:cxn modelId="{57F8159C-2801-418E-B0A3-4E7153334BD2}" type="presParOf" srcId="{2501CAA8-DB5B-4580-8BF0-D0C968739B3A}" destId="{58B4230B-3603-4E17-AD32-A5D0B0CC4534}" srcOrd="8" destOrd="0" presId="urn:microsoft.com/office/officeart/2005/8/layout/list1"/>
    <dgm:cxn modelId="{4E1A05F1-17BE-4837-B1C5-E7A977270812}" type="presParOf" srcId="{58B4230B-3603-4E17-AD32-A5D0B0CC4534}" destId="{5A7C8E2D-841C-419A-9E57-04967CFA0DD3}" srcOrd="0" destOrd="0" presId="urn:microsoft.com/office/officeart/2005/8/layout/list1"/>
    <dgm:cxn modelId="{4C610DF8-6F54-4F1C-A7C0-8D9405919A89}" type="presParOf" srcId="{58B4230B-3603-4E17-AD32-A5D0B0CC4534}" destId="{70B1B556-A773-4A31-B8E4-5C0205FA725A}" srcOrd="1" destOrd="0" presId="urn:microsoft.com/office/officeart/2005/8/layout/list1"/>
    <dgm:cxn modelId="{25C5FB19-E8CF-4AF0-B26B-4DAB84BBE8E0}" type="presParOf" srcId="{2501CAA8-DB5B-4580-8BF0-D0C968739B3A}" destId="{B04E65E5-4DF4-4B48-A5AE-BC2D6E4D1650}" srcOrd="9" destOrd="0" presId="urn:microsoft.com/office/officeart/2005/8/layout/list1"/>
    <dgm:cxn modelId="{5CEA5BF9-812C-4421-B85E-D05456D03059}" type="presParOf" srcId="{2501CAA8-DB5B-4580-8BF0-D0C968739B3A}" destId="{F99D9E64-6A66-43B7-A6FE-44EE7B59B9F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529CC5-0997-41D0-9D37-FAECFE3BD2E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590C280-BBB2-4ED0-9DD8-A5EEBE2FE052}">
      <dgm:prSet phldrT="[Text]" custT="1"/>
      <dgm:spPr/>
      <dgm:t>
        <a:bodyPr/>
        <a:lstStyle/>
        <a:p>
          <a:r>
            <a:rPr lang="cs-CZ" sz="4400" dirty="0" smtClean="0"/>
            <a:t>0, 2, -, 6, -, 10, -, 14, -,  -,  20</a:t>
          </a:r>
          <a:endParaRPr lang="cs-CZ" sz="4400" dirty="0"/>
        </a:p>
      </dgm:t>
    </dgm:pt>
    <dgm:pt modelId="{F72F92CA-FD86-402B-8902-9B715F22F8AB}" type="parTrans" cxnId="{A036147F-1516-44E4-9D55-5203A5A98E0C}">
      <dgm:prSet/>
      <dgm:spPr/>
      <dgm:t>
        <a:bodyPr/>
        <a:lstStyle/>
        <a:p>
          <a:endParaRPr lang="cs-CZ"/>
        </a:p>
      </dgm:t>
    </dgm:pt>
    <dgm:pt modelId="{DE5DF9BE-905B-458B-BC9D-12A0F974F324}" type="sibTrans" cxnId="{A036147F-1516-44E4-9D55-5203A5A98E0C}">
      <dgm:prSet/>
      <dgm:spPr/>
      <dgm:t>
        <a:bodyPr/>
        <a:lstStyle/>
        <a:p>
          <a:endParaRPr lang="cs-CZ"/>
        </a:p>
      </dgm:t>
    </dgm:pt>
    <dgm:pt modelId="{D2DB0295-1E27-49F7-8986-924BB40A056F}">
      <dgm:prSet phldrT="[Text]" custT="1"/>
      <dgm:spPr/>
      <dgm:t>
        <a:bodyPr/>
        <a:lstStyle/>
        <a:p>
          <a:r>
            <a:rPr lang="cs-CZ" sz="4400" dirty="0" smtClean="0"/>
            <a:t>0, 3, -, 9, - , 15, -, 21, - , 27, -</a:t>
          </a:r>
          <a:endParaRPr lang="cs-CZ" sz="4400" dirty="0"/>
        </a:p>
      </dgm:t>
    </dgm:pt>
    <dgm:pt modelId="{8CCE02A6-867D-4534-A153-E947745D6F25}" type="parTrans" cxnId="{1C01D597-AF0F-4747-BA94-871F7B1F6458}">
      <dgm:prSet/>
      <dgm:spPr/>
      <dgm:t>
        <a:bodyPr/>
        <a:lstStyle/>
        <a:p>
          <a:endParaRPr lang="cs-CZ"/>
        </a:p>
      </dgm:t>
    </dgm:pt>
    <dgm:pt modelId="{F44AC66D-6678-4847-BC5C-CC873C9A7ED4}" type="sibTrans" cxnId="{1C01D597-AF0F-4747-BA94-871F7B1F6458}">
      <dgm:prSet/>
      <dgm:spPr/>
      <dgm:t>
        <a:bodyPr/>
        <a:lstStyle/>
        <a:p>
          <a:endParaRPr lang="cs-CZ"/>
        </a:p>
      </dgm:t>
    </dgm:pt>
    <dgm:pt modelId="{EC61AED9-26DC-4B0B-8156-2073BD3EB2A9}">
      <dgm:prSet phldrT="[Text]" custT="1"/>
      <dgm:spPr/>
      <dgm:t>
        <a:bodyPr/>
        <a:lstStyle/>
        <a:p>
          <a:r>
            <a:rPr lang="cs-CZ" sz="4400" dirty="0" smtClean="0"/>
            <a:t>0, 4, -, 12, - , 20, -, 28, - , 36, -</a:t>
          </a:r>
          <a:endParaRPr lang="cs-CZ" sz="4400" dirty="0"/>
        </a:p>
      </dgm:t>
    </dgm:pt>
    <dgm:pt modelId="{F67FC307-34F1-40C7-93E1-A07FE72C3B41}" type="sibTrans" cxnId="{1118C64C-1020-4458-A38F-FCD6DB0D446B}">
      <dgm:prSet/>
      <dgm:spPr/>
      <dgm:t>
        <a:bodyPr/>
        <a:lstStyle/>
        <a:p>
          <a:endParaRPr lang="cs-CZ"/>
        </a:p>
      </dgm:t>
    </dgm:pt>
    <dgm:pt modelId="{2991A0CC-2349-4152-A77C-DF695F30456C}" type="parTrans" cxnId="{1118C64C-1020-4458-A38F-FCD6DB0D446B}">
      <dgm:prSet/>
      <dgm:spPr/>
      <dgm:t>
        <a:bodyPr/>
        <a:lstStyle/>
        <a:p>
          <a:endParaRPr lang="cs-CZ"/>
        </a:p>
      </dgm:t>
    </dgm:pt>
    <dgm:pt modelId="{2501CAA8-DB5B-4580-8BF0-D0C968739B3A}" type="pres">
      <dgm:prSet presAssocID="{2B529CC5-0997-41D0-9D37-FAECFE3BD2E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7335A20-B7F3-401D-BEBE-77ACF47D01F0}" type="pres">
      <dgm:prSet presAssocID="{0590C280-BBB2-4ED0-9DD8-A5EEBE2FE052}" presName="parentLin" presStyleCnt="0"/>
      <dgm:spPr/>
    </dgm:pt>
    <dgm:pt modelId="{39484616-C880-4D58-803C-AF25FCA78E63}" type="pres">
      <dgm:prSet presAssocID="{0590C280-BBB2-4ED0-9DD8-A5EEBE2FE05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BB54F36-BC92-4DE8-8587-8F47993CE754}" type="pres">
      <dgm:prSet presAssocID="{0590C280-BBB2-4ED0-9DD8-A5EEBE2FE052}" presName="parentText" presStyleLbl="node1" presStyleIdx="0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C3FA76-1C16-4B85-84D6-86E4ADFF4144}" type="pres">
      <dgm:prSet presAssocID="{0590C280-BBB2-4ED0-9DD8-A5EEBE2FE052}" presName="negativeSpace" presStyleCnt="0"/>
      <dgm:spPr/>
    </dgm:pt>
    <dgm:pt modelId="{C11AE93A-4550-4731-9EC9-7F9C6F983B37}" type="pres">
      <dgm:prSet presAssocID="{0590C280-BBB2-4ED0-9DD8-A5EEBE2FE052}" presName="childText" presStyleLbl="conFgAcc1" presStyleIdx="0" presStyleCnt="3">
        <dgm:presLayoutVars>
          <dgm:bulletEnabled val="1"/>
        </dgm:presLayoutVars>
      </dgm:prSet>
      <dgm:spPr/>
    </dgm:pt>
    <dgm:pt modelId="{5C814420-A0CF-47E7-82B1-ACE199006CA2}" type="pres">
      <dgm:prSet presAssocID="{DE5DF9BE-905B-458B-BC9D-12A0F974F324}" presName="spaceBetweenRectangles" presStyleCnt="0"/>
      <dgm:spPr/>
    </dgm:pt>
    <dgm:pt modelId="{7228B4ED-6AF2-410A-8A34-0DD9AED07A02}" type="pres">
      <dgm:prSet presAssocID="{D2DB0295-1E27-49F7-8986-924BB40A056F}" presName="parentLin" presStyleCnt="0"/>
      <dgm:spPr/>
    </dgm:pt>
    <dgm:pt modelId="{5BFCA19B-9701-4356-A063-4151D8AFDF6B}" type="pres">
      <dgm:prSet presAssocID="{D2DB0295-1E27-49F7-8986-924BB40A056F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2AC4594-0F25-47AA-8248-D9E721778B79}" type="pres">
      <dgm:prSet presAssocID="{D2DB0295-1E27-49F7-8986-924BB40A056F}" presName="parentText" presStyleLbl="node1" presStyleIdx="1" presStyleCnt="3" custScaleX="15729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B098F2-AE91-40FF-926D-48854FB30EB5}" type="pres">
      <dgm:prSet presAssocID="{D2DB0295-1E27-49F7-8986-924BB40A056F}" presName="negativeSpace" presStyleCnt="0"/>
      <dgm:spPr/>
    </dgm:pt>
    <dgm:pt modelId="{BCC686D2-928A-4B49-840B-EAEDBB91F0B9}" type="pres">
      <dgm:prSet presAssocID="{D2DB0295-1E27-49F7-8986-924BB40A056F}" presName="childText" presStyleLbl="conFgAcc1" presStyleIdx="1" presStyleCnt="3">
        <dgm:presLayoutVars>
          <dgm:bulletEnabled val="1"/>
        </dgm:presLayoutVars>
      </dgm:prSet>
      <dgm:spPr/>
    </dgm:pt>
    <dgm:pt modelId="{F969EE07-ECCF-4AC2-8424-5D7BD87A0A11}" type="pres">
      <dgm:prSet presAssocID="{F44AC66D-6678-4847-BC5C-CC873C9A7ED4}" presName="spaceBetweenRectangles" presStyleCnt="0"/>
      <dgm:spPr/>
    </dgm:pt>
    <dgm:pt modelId="{58B4230B-3603-4E17-AD32-A5D0B0CC4534}" type="pres">
      <dgm:prSet presAssocID="{EC61AED9-26DC-4B0B-8156-2073BD3EB2A9}" presName="parentLin" presStyleCnt="0"/>
      <dgm:spPr/>
    </dgm:pt>
    <dgm:pt modelId="{5A7C8E2D-841C-419A-9E57-04967CFA0DD3}" type="pres">
      <dgm:prSet presAssocID="{EC61AED9-26DC-4B0B-8156-2073BD3EB2A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0B1B556-A773-4A31-B8E4-5C0205FA725A}" type="pres">
      <dgm:prSet presAssocID="{EC61AED9-26DC-4B0B-8156-2073BD3EB2A9}" presName="parentText" presStyleLbl="node1" presStyleIdx="2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4E65E5-4DF4-4B48-A5AE-BC2D6E4D1650}" type="pres">
      <dgm:prSet presAssocID="{EC61AED9-26DC-4B0B-8156-2073BD3EB2A9}" presName="negativeSpace" presStyleCnt="0"/>
      <dgm:spPr/>
    </dgm:pt>
    <dgm:pt modelId="{F99D9E64-6A66-43B7-A6FE-44EE7B59B9F5}" type="pres">
      <dgm:prSet presAssocID="{EC61AED9-26DC-4B0B-8156-2073BD3EB2A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6E04F27-90CF-434C-AD22-F3BCF860F434}" type="presOf" srcId="{0590C280-BBB2-4ED0-9DD8-A5EEBE2FE052}" destId="{3BB54F36-BC92-4DE8-8587-8F47993CE754}" srcOrd="1" destOrd="0" presId="urn:microsoft.com/office/officeart/2005/8/layout/list1"/>
    <dgm:cxn modelId="{775722F8-4615-4827-AFA9-FF4830AF32B2}" type="presOf" srcId="{0590C280-BBB2-4ED0-9DD8-A5EEBE2FE052}" destId="{39484616-C880-4D58-803C-AF25FCA78E63}" srcOrd="0" destOrd="0" presId="urn:microsoft.com/office/officeart/2005/8/layout/list1"/>
    <dgm:cxn modelId="{A036147F-1516-44E4-9D55-5203A5A98E0C}" srcId="{2B529CC5-0997-41D0-9D37-FAECFE3BD2E6}" destId="{0590C280-BBB2-4ED0-9DD8-A5EEBE2FE052}" srcOrd="0" destOrd="0" parTransId="{F72F92CA-FD86-402B-8902-9B715F22F8AB}" sibTransId="{DE5DF9BE-905B-458B-BC9D-12A0F974F324}"/>
    <dgm:cxn modelId="{CB17A49C-03C4-48A9-8BB1-6C91ED1C45E6}" type="presOf" srcId="{2B529CC5-0997-41D0-9D37-FAECFE3BD2E6}" destId="{2501CAA8-DB5B-4580-8BF0-D0C968739B3A}" srcOrd="0" destOrd="0" presId="urn:microsoft.com/office/officeart/2005/8/layout/list1"/>
    <dgm:cxn modelId="{A1F0CE9D-990C-4FC9-91C2-E3B9FD0C0E49}" type="presOf" srcId="{EC61AED9-26DC-4B0B-8156-2073BD3EB2A9}" destId="{70B1B556-A773-4A31-B8E4-5C0205FA725A}" srcOrd="1" destOrd="0" presId="urn:microsoft.com/office/officeart/2005/8/layout/list1"/>
    <dgm:cxn modelId="{1C01D597-AF0F-4747-BA94-871F7B1F6458}" srcId="{2B529CC5-0997-41D0-9D37-FAECFE3BD2E6}" destId="{D2DB0295-1E27-49F7-8986-924BB40A056F}" srcOrd="1" destOrd="0" parTransId="{8CCE02A6-867D-4534-A153-E947745D6F25}" sibTransId="{F44AC66D-6678-4847-BC5C-CC873C9A7ED4}"/>
    <dgm:cxn modelId="{597EE3A9-6D62-4567-8049-BC3118C37D7D}" type="presOf" srcId="{EC61AED9-26DC-4B0B-8156-2073BD3EB2A9}" destId="{5A7C8E2D-841C-419A-9E57-04967CFA0DD3}" srcOrd="0" destOrd="0" presId="urn:microsoft.com/office/officeart/2005/8/layout/list1"/>
    <dgm:cxn modelId="{F78F2C8B-D259-4729-B75C-CEFB3E8DCAD0}" type="presOf" srcId="{D2DB0295-1E27-49F7-8986-924BB40A056F}" destId="{92AC4594-0F25-47AA-8248-D9E721778B79}" srcOrd="1" destOrd="0" presId="urn:microsoft.com/office/officeart/2005/8/layout/list1"/>
    <dgm:cxn modelId="{1118C64C-1020-4458-A38F-FCD6DB0D446B}" srcId="{2B529CC5-0997-41D0-9D37-FAECFE3BD2E6}" destId="{EC61AED9-26DC-4B0B-8156-2073BD3EB2A9}" srcOrd="2" destOrd="0" parTransId="{2991A0CC-2349-4152-A77C-DF695F30456C}" sibTransId="{F67FC307-34F1-40C7-93E1-A07FE72C3B41}"/>
    <dgm:cxn modelId="{EB578110-5D55-4FF6-84AF-93BD2EF18CF7}" type="presOf" srcId="{D2DB0295-1E27-49F7-8986-924BB40A056F}" destId="{5BFCA19B-9701-4356-A063-4151D8AFDF6B}" srcOrd="0" destOrd="0" presId="urn:microsoft.com/office/officeart/2005/8/layout/list1"/>
    <dgm:cxn modelId="{EAE569F7-7617-4548-9124-82ECB0A29837}" type="presParOf" srcId="{2501CAA8-DB5B-4580-8BF0-D0C968739B3A}" destId="{D7335A20-B7F3-401D-BEBE-77ACF47D01F0}" srcOrd="0" destOrd="0" presId="urn:microsoft.com/office/officeart/2005/8/layout/list1"/>
    <dgm:cxn modelId="{94AC7573-2949-41C1-8610-4DE68157AD20}" type="presParOf" srcId="{D7335A20-B7F3-401D-BEBE-77ACF47D01F0}" destId="{39484616-C880-4D58-803C-AF25FCA78E63}" srcOrd="0" destOrd="0" presId="urn:microsoft.com/office/officeart/2005/8/layout/list1"/>
    <dgm:cxn modelId="{BD5719A5-71A6-4B72-9C6E-23237AD23D2A}" type="presParOf" srcId="{D7335A20-B7F3-401D-BEBE-77ACF47D01F0}" destId="{3BB54F36-BC92-4DE8-8587-8F47993CE754}" srcOrd="1" destOrd="0" presId="urn:microsoft.com/office/officeart/2005/8/layout/list1"/>
    <dgm:cxn modelId="{140E9E47-538E-471E-980C-762C3759C29F}" type="presParOf" srcId="{2501CAA8-DB5B-4580-8BF0-D0C968739B3A}" destId="{ADC3FA76-1C16-4B85-84D6-86E4ADFF4144}" srcOrd="1" destOrd="0" presId="urn:microsoft.com/office/officeart/2005/8/layout/list1"/>
    <dgm:cxn modelId="{7FAB5B87-A9A8-4FBE-8084-92AE0C4E25D3}" type="presParOf" srcId="{2501CAA8-DB5B-4580-8BF0-D0C968739B3A}" destId="{C11AE93A-4550-4731-9EC9-7F9C6F983B37}" srcOrd="2" destOrd="0" presId="urn:microsoft.com/office/officeart/2005/8/layout/list1"/>
    <dgm:cxn modelId="{B58801EC-CD3A-4BA9-BD04-D8621A16F551}" type="presParOf" srcId="{2501CAA8-DB5B-4580-8BF0-D0C968739B3A}" destId="{5C814420-A0CF-47E7-82B1-ACE199006CA2}" srcOrd="3" destOrd="0" presId="urn:microsoft.com/office/officeart/2005/8/layout/list1"/>
    <dgm:cxn modelId="{D96CF425-A3E6-4E4D-B5A1-6E16EF84BF24}" type="presParOf" srcId="{2501CAA8-DB5B-4580-8BF0-D0C968739B3A}" destId="{7228B4ED-6AF2-410A-8A34-0DD9AED07A02}" srcOrd="4" destOrd="0" presId="urn:microsoft.com/office/officeart/2005/8/layout/list1"/>
    <dgm:cxn modelId="{2954F7D3-A331-4DB6-8A53-9B75B7C4ED52}" type="presParOf" srcId="{7228B4ED-6AF2-410A-8A34-0DD9AED07A02}" destId="{5BFCA19B-9701-4356-A063-4151D8AFDF6B}" srcOrd="0" destOrd="0" presId="urn:microsoft.com/office/officeart/2005/8/layout/list1"/>
    <dgm:cxn modelId="{11454804-3BB9-44B9-9A6C-A3C706FDA4E8}" type="presParOf" srcId="{7228B4ED-6AF2-410A-8A34-0DD9AED07A02}" destId="{92AC4594-0F25-47AA-8248-D9E721778B79}" srcOrd="1" destOrd="0" presId="urn:microsoft.com/office/officeart/2005/8/layout/list1"/>
    <dgm:cxn modelId="{E3D6F7F1-D18A-4441-8ADE-0A199E0F27A4}" type="presParOf" srcId="{2501CAA8-DB5B-4580-8BF0-D0C968739B3A}" destId="{07B098F2-AE91-40FF-926D-48854FB30EB5}" srcOrd="5" destOrd="0" presId="urn:microsoft.com/office/officeart/2005/8/layout/list1"/>
    <dgm:cxn modelId="{26D1D715-9EAC-4345-A1B1-F1B83F1AEB9D}" type="presParOf" srcId="{2501CAA8-DB5B-4580-8BF0-D0C968739B3A}" destId="{BCC686D2-928A-4B49-840B-EAEDBB91F0B9}" srcOrd="6" destOrd="0" presId="urn:microsoft.com/office/officeart/2005/8/layout/list1"/>
    <dgm:cxn modelId="{7B042E69-4FFF-410F-A0A7-2D08D2B9DF75}" type="presParOf" srcId="{2501CAA8-DB5B-4580-8BF0-D0C968739B3A}" destId="{F969EE07-ECCF-4AC2-8424-5D7BD87A0A11}" srcOrd="7" destOrd="0" presId="urn:microsoft.com/office/officeart/2005/8/layout/list1"/>
    <dgm:cxn modelId="{D3456506-961F-44B5-8471-1126D2686DEA}" type="presParOf" srcId="{2501CAA8-DB5B-4580-8BF0-D0C968739B3A}" destId="{58B4230B-3603-4E17-AD32-A5D0B0CC4534}" srcOrd="8" destOrd="0" presId="urn:microsoft.com/office/officeart/2005/8/layout/list1"/>
    <dgm:cxn modelId="{5B023F73-7F49-43F2-954A-4514AC2435FB}" type="presParOf" srcId="{58B4230B-3603-4E17-AD32-A5D0B0CC4534}" destId="{5A7C8E2D-841C-419A-9E57-04967CFA0DD3}" srcOrd="0" destOrd="0" presId="urn:microsoft.com/office/officeart/2005/8/layout/list1"/>
    <dgm:cxn modelId="{11046B7C-5E47-4639-8326-66CD0E1AE0AC}" type="presParOf" srcId="{58B4230B-3603-4E17-AD32-A5D0B0CC4534}" destId="{70B1B556-A773-4A31-B8E4-5C0205FA725A}" srcOrd="1" destOrd="0" presId="urn:microsoft.com/office/officeart/2005/8/layout/list1"/>
    <dgm:cxn modelId="{07AD5013-EE9B-4EAC-99AB-4E762DC1FD26}" type="presParOf" srcId="{2501CAA8-DB5B-4580-8BF0-D0C968739B3A}" destId="{B04E65E5-4DF4-4B48-A5AE-BC2D6E4D1650}" srcOrd="9" destOrd="0" presId="urn:microsoft.com/office/officeart/2005/8/layout/list1"/>
    <dgm:cxn modelId="{85744FB7-23CE-4488-9869-EEBAE3FC4803}" type="presParOf" srcId="{2501CAA8-DB5B-4580-8BF0-D0C968739B3A}" destId="{F99D9E64-6A66-43B7-A6FE-44EE7B59B9F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529CC5-0997-41D0-9D37-FAECFE3BD2E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590C280-BBB2-4ED0-9DD8-A5EEBE2FE052}">
      <dgm:prSet phldrT="[Text]" custT="1"/>
      <dgm:spPr/>
      <dgm:t>
        <a:bodyPr/>
        <a:lstStyle/>
        <a:p>
          <a:r>
            <a:rPr lang="cs-CZ" sz="4400" dirty="0" smtClean="0"/>
            <a:t>0, 2, -, 6, -, - , 12, - , -, 18, -</a:t>
          </a:r>
          <a:endParaRPr lang="cs-CZ" sz="4400" dirty="0"/>
        </a:p>
      </dgm:t>
    </dgm:pt>
    <dgm:pt modelId="{F72F92CA-FD86-402B-8902-9B715F22F8AB}" type="parTrans" cxnId="{A036147F-1516-44E4-9D55-5203A5A98E0C}">
      <dgm:prSet/>
      <dgm:spPr/>
      <dgm:t>
        <a:bodyPr/>
        <a:lstStyle/>
        <a:p>
          <a:endParaRPr lang="cs-CZ"/>
        </a:p>
      </dgm:t>
    </dgm:pt>
    <dgm:pt modelId="{DE5DF9BE-905B-458B-BC9D-12A0F974F324}" type="sibTrans" cxnId="{A036147F-1516-44E4-9D55-5203A5A98E0C}">
      <dgm:prSet/>
      <dgm:spPr/>
      <dgm:t>
        <a:bodyPr/>
        <a:lstStyle/>
        <a:p>
          <a:endParaRPr lang="cs-CZ"/>
        </a:p>
      </dgm:t>
    </dgm:pt>
    <dgm:pt modelId="{D2DB0295-1E27-49F7-8986-924BB40A056F}">
      <dgm:prSet phldrT="[Text]" custT="1"/>
      <dgm:spPr/>
      <dgm:t>
        <a:bodyPr/>
        <a:lstStyle/>
        <a:p>
          <a:r>
            <a:rPr lang="cs-CZ" sz="4400" dirty="0" smtClean="0"/>
            <a:t>0, 3, 6, -, 12, -, 18, -, 24, -,30</a:t>
          </a:r>
          <a:endParaRPr lang="cs-CZ" sz="4400" dirty="0"/>
        </a:p>
      </dgm:t>
    </dgm:pt>
    <dgm:pt modelId="{8CCE02A6-867D-4534-A153-E947745D6F25}" type="parTrans" cxnId="{1C01D597-AF0F-4747-BA94-871F7B1F6458}">
      <dgm:prSet/>
      <dgm:spPr/>
      <dgm:t>
        <a:bodyPr/>
        <a:lstStyle/>
        <a:p>
          <a:endParaRPr lang="cs-CZ"/>
        </a:p>
      </dgm:t>
    </dgm:pt>
    <dgm:pt modelId="{F44AC66D-6678-4847-BC5C-CC873C9A7ED4}" type="sibTrans" cxnId="{1C01D597-AF0F-4747-BA94-871F7B1F6458}">
      <dgm:prSet/>
      <dgm:spPr/>
      <dgm:t>
        <a:bodyPr/>
        <a:lstStyle/>
        <a:p>
          <a:endParaRPr lang="cs-CZ"/>
        </a:p>
      </dgm:t>
    </dgm:pt>
    <dgm:pt modelId="{EC61AED9-26DC-4B0B-8156-2073BD3EB2A9}">
      <dgm:prSet phldrT="[Text]" custT="1"/>
      <dgm:spPr/>
      <dgm:t>
        <a:bodyPr/>
        <a:lstStyle/>
        <a:p>
          <a:r>
            <a:rPr lang="cs-CZ" sz="4000" dirty="0" smtClean="0"/>
            <a:t>0, 4, 8, - , -, 20, 24, -, 32, -, 40</a:t>
          </a:r>
          <a:endParaRPr lang="cs-CZ" sz="4000" dirty="0"/>
        </a:p>
      </dgm:t>
    </dgm:pt>
    <dgm:pt modelId="{2991A0CC-2349-4152-A77C-DF695F30456C}" type="parTrans" cxnId="{1118C64C-1020-4458-A38F-FCD6DB0D446B}">
      <dgm:prSet/>
      <dgm:spPr/>
      <dgm:t>
        <a:bodyPr/>
        <a:lstStyle/>
        <a:p>
          <a:endParaRPr lang="cs-CZ"/>
        </a:p>
      </dgm:t>
    </dgm:pt>
    <dgm:pt modelId="{F67FC307-34F1-40C7-93E1-A07FE72C3B41}" type="sibTrans" cxnId="{1118C64C-1020-4458-A38F-FCD6DB0D446B}">
      <dgm:prSet/>
      <dgm:spPr/>
      <dgm:t>
        <a:bodyPr/>
        <a:lstStyle/>
        <a:p>
          <a:endParaRPr lang="cs-CZ"/>
        </a:p>
      </dgm:t>
    </dgm:pt>
    <dgm:pt modelId="{2501CAA8-DB5B-4580-8BF0-D0C968739B3A}" type="pres">
      <dgm:prSet presAssocID="{2B529CC5-0997-41D0-9D37-FAECFE3BD2E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7335A20-B7F3-401D-BEBE-77ACF47D01F0}" type="pres">
      <dgm:prSet presAssocID="{0590C280-BBB2-4ED0-9DD8-A5EEBE2FE052}" presName="parentLin" presStyleCnt="0"/>
      <dgm:spPr/>
    </dgm:pt>
    <dgm:pt modelId="{39484616-C880-4D58-803C-AF25FCA78E63}" type="pres">
      <dgm:prSet presAssocID="{0590C280-BBB2-4ED0-9DD8-A5EEBE2FE05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BB54F36-BC92-4DE8-8587-8F47993CE754}" type="pres">
      <dgm:prSet presAssocID="{0590C280-BBB2-4ED0-9DD8-A5EEBE2FE052}" presName="parentText" presStyleLbl="node1" presStyleIdx="0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C3FA76-1C16-4B85-84D6-86E4ADFF4144}" type="pres">
      <dgm:prSet presAssocID="{0590C280-BBB2-4ED0-9DD8-A5EEBE2FE052}" presName="negativeSpace" presStyleCnt="0"/>
      <dgm:spPr/>
    </dgm:pt>
    <dgm:pt modelId="{C11AE93A-4550-4731-9EC9-7F9C6F983B37}" type="pres">
      <dgm:prSet presAssocID="{0590C280-BBB2-4ED0-9DD8-A5EEBE2FE052}" presName="childText" presStyleLbl="conFgAcc1" presStyleIdx="0" presStyleCnt="3">
        <dgm:presLayoutVars>
          <dgm:bulletEnabled val="1"/>
        </dgm:presLayoutVars>
      </dgm:prSet>
      <dgm:spPr/>
    </dgm:pt>
    <dgm:pt modelId="{5C814420-A0CF-47E7-82B1-ACE199006CA2}" type="pres">
      <dgm:prSet presAssocID="{DE5DF9BE-905B-458B-BC9D-12A0F974F324}" presName="spaceBetweenRectangles" presStyleCnt="0"/>
      <dgm:spPr/>
    </dgm:pt>
    <dgm:pt modelId="{7228B4ED-6AF2-410A-8A34-0DD9AED07A02}" type="pres">
      <dgm:prSet presAssocID="{D2DB0295-1E27-49F7-8986-924BB40A056F}" presName="parentLin" presStyleCnt="0"/>
      <dgm:spPr/>
    </dgm:pt>
    <dgm:pt modelId="{5BFCA19B-9701-4356-A063-4151D8AFDF6B}" type="pres">
      <dgm:prSet presAssocID="{D2DB0295-1E27-49F7-8986-924BB40A056F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2AC4594-0F25-47AA-8248-D9E721778B79}" type="pres">
      <dgm:prSet presAssocID="{D2DB0295-1E27-49F7-8986-924BB40A056F}" presName="parentText" presStyleLbl="node1" presStyleIdx="1" presStyleCnt="3" custScaleX="15729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B098F2-AE91-40FF-926D-48854FB30EB5}" type="pres">
      <dgm:prSet presAssocID="{D2DB0295-1E27-49F7-8986-924BB40A056F}" presName="negativeSpace" presStyleCnt="0"/>
      <dgm:spPr/>
    </dgm:pt>
    <dgm:pt modelId="{BCC686D2-928A-4B49-840B-EAEDBB91F0B9}" type="pres">
      <dgm:prSet presAssocID="{D2DB0295-1E27-49F7-8986-924BB40A056F}" presName="childText" presStyleLbl="conFgAcc1" presStyleIdx="1" presStyleCnt="3">
        <dgm:presLayoutVars>
          <dgm:bulletEnabled val="1"/>
        </dgm:presLayoutVars>
      </dgm:prSet>
      <dgm:spPr/>
    </dgm:pt>
    <dgm:pt modelId="{F969EE07-ECCF-4AC2-8424-5D7BD87A0A11}" type="pres">
      <dgm:prSet presAssocID="{F44AC66D-6678-4847-BC5C-CC873C9A7ED4}" presName="spaceBetweenRectangles" presStyleCnt="0"/>
      <dgm:spPr/>
    </dgm:pt>
    <dgm:pt modelId="{58B4230B-3603-4E17-AD32-A5D0B0CC4534}" type="pres">
      <dgm:prSet presAssocID="{EC61AED9-26DC-4B0B-8156-2073BD3EB2A9}" presName="parentLin" presStyleCnt="0"/>
      <dgm:spPr/>
    </dgm:pt>
    <dgm:pt modelId="{5A7C8E2D-841C-419A-9E57-04967CFA0DD3}" type="pres">
      <dgm:prSet presAssocID="{EC61AED9-26DC-4B0B-8156-2073BD3EB2A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0B1B556-A773-4A31-B8E4-5C0205FA725A}" type="pres">
      <dgm:prSet presAssocID="{EC61AED9-26DC-4B0B-8156-2073BD3EB2A9}" presName="parentText" presStyleLbl="node1" presStyleIdx="2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4E65E5-4DF4-4B48-A5AE-BC2D6E4D1650}" type="pres">
      <dgm:prSet presAssocID="{EC61AED9-26DC-4B0B-8156-2073BD3EB2A9}" presName="negativeSpace" presStyleCnt="0"/>
      <dgm:spPr/>
    </dgm:pt>
    <dgm:pt modelId="{F99D9E64-6A66-43B7-A6FE-44EE7B59B9F5}" type="pres">
      <dgm:prSet presAssocID="{EC61AED9-26DC-4B0B-8156-2073BD3EB2A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30FC0274-5309-4497-A4F4-3A638E88E19D}" type="presOf" srcId="{0590C280-BBB2-4ED0-9DD8-A5EEBE2FE052}" destId="{3BB54F36-BC92-4DE8-8587-8F47993CE754}" srcOrd="1" destOrd="0" presId="urn:microsoft.com/office/officeart/2005/8/layout/list1"/>
    <dgm:cxn modelId="{B7AAA838-81B1-4686-AC91-416B5699DD16}" type="presOf" srcId="{2B529CC5-0997-41D0-9D37-FAECFE3BD2E6}" destId="{2501CAA8-DB5B-4580-8BF0-D0C968739B3A}" srcOrd="0" destOrd="0" presId="urn:microsoft.com/office/officeart/2005/8/layout/list1"/>
    <dgm:cxn modelId="{A036147F-1516-44E4-9D55-5203A5A98E0C}" srcId="{2B529CC5-0997-41D0-9D37-FAECFE3BD2E6}" destId="{0590C280-BBB2-4ED0-9DD8-A5EEBE2FE052}" srcOrd="0" destOrd="0" parTransId="{F72F92CA-FD86-402B-8902-9B715F22F8AB}" sibTransId="{DE5DF9BE-905B-458B-BC9D-12A0F974F324}"/>
    <dgm:cxn modelId="{52A24D61-1AF5-4EE5-9CB0-0A6799CFD033}" type="presOf" srcId="{D2DB0295-1E27-49F7-8986-924BB40A056F}" destId="{92AC4594-0F25-47AA-8248-D9E721778B79}" srcOrd="1" destOrd="0" presId="urn:microsoft.com/office/officeart/2005/8/layout/list1"/>
    <dgm:cxn modelId="{1C01D597-AF0F-4747-BA94-871F7B1F6458}" srcId="{2B529CC5-0997-41D0-9D37-FAECFE3BD2E6}" destId="{D2DB0295-1E27-49F7-8986-924BB40A056F}" srcOrd="1" destOrd="0" parTransId="{8CCE02A6-867D-4534-A153-E947745D6F25}" sibTransId="{F44AC66D-6678-4847-BC5C-CC873C9A7ED4}"/>
    <dgm:cxn modelId="{8742BDBC-268F-4819-BFAF-94CC98BA0394}" type="presOf" srcId="{D2DB0295-1E27-49F7-8986-924BB40A056F}" destId="{5BFCA19B-9701-4356-A063-4151D8AFDF6B}" srcOrd="0" destOrd="0" presId="urn:microsoft.com/office/officeart/2005/8/layout/list1"/>
    <dgm:cxn modelId="{1257DD87-BB96-42A1-940D-317E084B33AE}" type="presOf" srcId="{EC61AED9-26DC-4B0B-8156-2073BD3EB2A9}" destId="{70B1B556-A773-4A31-B8E4-5C0205FA725A}" srcOrd="1" destOrd="0" presId="urn:microsoft.com/office/officeart/2005/8/layout/list1"/>
    <dgm:cxn modelId="{1118C64C-1020-4458-A38F-FCD6DB0D446B}" srcId="{2B529CC5-0997-41D0-9D37-FAECFE3BD2E6}" destId="{EC61AED9-26DC-4B0B-8156-2073BD3EB2A9}" srcOrd="2" destOrd="0" parTransId="{2991A0CC-2349-4152-A77C-DF695F30456C}" sibTransId="{F67FC307-34F1-40C7-93E1-A07FE72C3B41}"/>
    <dgm:cxn modelId="{01CDEA9E-11B3-4467-BEB7-1DDD5A49415F}" type="presOf" srcId="{EC61AED9-26DC-4B0B-8156-2073BD3EB2A9}" destId="{5A7C8E2D-841C-419A-9E57-04967CFA0DD3}" srcOrd="0" destOrd="0" presId="urn:microsoft.com/office/officeart/2005/8/layout/list1"/>
    <dgm:cxn modelId="{EE9F285C-7F0F-4608-BE99-ECD1729A2510}" type="presOf" srcId="{0590C280-BBB2-4ED0-9DD8-A5EEBE2FE052}" destId="{39484616-C880-4D58-803C-AF25FCA78E63}" srcOrd="0" destOrd="0" presId="urn:microsoft.com/office/officeart/2005/8/layout/list1"/>
    <dgm:cxn modelId="{127C740C-7D38-4A67-AE33-952379745148}" type="presParOf" srcId="{2501CAA8-DB5B-4580-8BF0-D0C968739B3A}" destId="{D7335A20-B7F3-401D-BEBE-77ACF47D01F0}" srcOrd="0" destOrd="0" presId="urn:microsoft.com/office/officeart/2005/8/layout/list1"/>
    <dgm:cxn modelId="{98985AB9-8A47-4364-A154-89C8C2939567}" type="presParOf" srcId="{D7335A20-B7F3-401D-BEBE-77ACF47D01F0}" destId="{39484616-C880-4D58-803C-AF25FCA78E63}" srcOrd="0" destOrd="0" presId="urn:microsoft.com/office/officeart/2005/8/layout/list1"/>
    <dgm:cxn modelId="{38DAC708-EDA3-47D4-9611-774BD1BE63EF}" type="presParOf" srcId="{D7335A20-B7F3-401D-BEBE-77ACF47D01F0}" destId="{3BB54F36-BC92-4DE8-8587-8F47993CE754}" srcOrd="1" destOrd="0" presId="urn:microsoft.com/office/officeart/2005/8/layout/list1"/>
    <dgm:cxn modelId="{C10C87DC-81A8-4750-8F97-A915C0A1C67B}" type="presParOf" srcId="{2501CAA8-DB5B-4580-8BF0-D0C968739B3A}" destId="{ADC3FA76-1C16-4B85-84D6-86E4ADFF4144}" srcOrd="1" destOrd="0" presId="urn:microsoft.com/office/officeart/2005/8/layout/list1"/>
    <dgm:cxn modelId="{158DE54F-C32A-4354-8E6F-0CA6820DA164}" type="presParOf" srcId="{2501CAA8-DB5B-4580-8BF0-D0C968739B3A}" destId="{C11AE93A-4550-4731-9EC9-7F9C6F983B37}" srcOrd="2" destOrd="0" presId="urn:microsoft.com/office/officeart/2005/8/layout/list1"/>
    <dgm:cxn modelId="{ABDC43C9-5372-430A-A1DB-07731629F5AA}" type="presParOf" srcId="{2501CAA8-DB5B-4580-8BF0-D0C968739B3A}" destId="{5C814420-A0CF-47E7-82B1-ACE199006CA2}" srcOrd="3" destOrd="0" presId="urn:microsoft.com/office/officeart/2005/8/layout/list1"/>
    <dgm:cxn modelId="{5E747B5C-4624-4852-8431-F6EC397336B4}" type="presParOf" srcId="{2501CAA8-DB5B-4580-8BF0-D0C968739B3A}" destId="{7228B4ED-6AF2-410A-8A34-0DD9AED07A02}" srcOrd="4" destOrd="0" presId="urn:microsoft.com/office/officeart/2005/8/layout/list1"/>
    <dgm:cxn modelId="{E0FAD798-80C4-4C35-9F8A-5CC2CDB32EEE}" type="presParOf" srcId="{7228B4ED-6AF2-410A-8A34-0DD9AED07A02}" destId="{5BFCA19B-9701-4356-A063-4151D8AFDF6B}" srcOrd="0" destOrd="0" presId="urn:microsoft.com/office/officeart/2005/8/layout/list1"/>
    <dgm:cxn modelId="{5C29EC95-1D54-45D6-B589-3D638FC7EC4D}" type="presParOf" srcId="{7228B4ED-6AF2-410A-8A34-0DD9AED07A02}" destId="{92AC4594-0F25-47AA-8248-D9E721778B79}" srcOrd="1" destOrd="0" presId="urn:microsoft.com/office/officeart/2005/8/layout/list1"/>
    <dgm:cxn modelId="{0E0C1313-9975-4F25-9DB4-9F6226589726}" type="presParOf" srcId="{2501CAA8-DB5B-4580-8BF0-D0C968739B3A}" destId="{07B098F2-AE91-40FF-926D-48854FB30EB5}" srcOrd="5" destOrd="0" presId="urn:microsoft.com/office/officeart/2005/8/layout/list1"/>
    <dgm:cxn modelId="{02568C63-C9A9-4CE5-8439-F59476E3018D}" type="presParOf" srcId="{2501CAA8-DB5B-4580-8BF0-D0C968739B3A}" destId="{BCC686D2-928A-4B49-840B-EAEDBB91F0B9}" srcOrd="6" destOrd="0" presId="urn:microsoft.com/office/officeart/2005/8/layout/list1"/>
    <dgm:cxn modelId="{C69CF988-8AFE-490F-9EA9-FB74F984FBB6}" type="presParOf" srcId="{2501CAA8-DB5B-4580-8BF0-D0C968739B3A}" destId="{F969EE07-ECCF-4AC2-8424-5D7BD87A0A11}" srcOrd="7" destOrd="0" presId="urn:microsoft.com/office/officeart/2005/8/layout/list1"/>
    <dgm:cxn modelId="{00F39FE2-3CA3-433F-8ECF-86105AF6AD2B}" type="presParOf" srcId="{2501CAA8-DB5B-4580-8BF0-D0C968739B3A}" destId="{58B4230B-3603-4E17-AD32-A5D0B0CC4534}" srcOrd="8" destOrd="0" presId="urn:microsoft.com/office/officeart/2005/8/layout/list1"/>
    <dgm:cxn modelId="{4FF92AA6-1D66-4AB6-BE6A-F98BB66702C5}" type="presParOf" srcId="{58B4230B-3603-4E17-AD32-A5D0B0CC4534}" destId="{5A7C8E2D-841C-419A-9E57-04967CFA0DD3}" srcOrd="0" destOrd="0" presId="urn:microsoft.com/office/officeart/2005/8/layout/list1"/>
    <dgm:cxn modelId="{12FAB88D-D151-4445-AB99-F75FE1426443}" type="presParOf" srcId="{58B4230B-3603-4E17-AD32-A5D0B0CC4534}" destId="{70B1B556-A773-4A31-B8E4-5C0205FA725A}" srcOrd="1" destOrd="0" presId="urn:microsoft.com/office/officeart/2005/8/layout/list1"/>
    <dgm:cxn modelId="{C3B8AF82-C87F-436A-88F7-33F43B2B804A}" type="presParOf" srcId="{2501CAA8-DB5B-4580-8BF0-D0C968739B3A}" destId="{B04E65E5-4DF4-4B48-A5AE-BC2D6E4D1650}" srcOrd="9" destOrd="0" presId="urn:microsoft.com/office/officeart/2005/8/layout/list1"/>
    <dgm:cxn modelId="{2C4ADD1C-D338-4C92-AC62-9AD4FA6CB0E4}" type="presParOf" srcId="{2501CAA8-DB5B-4580-8BF0-D0C968739B3A}" destId="{F99D9E64-6A66-43B7-A6FE-44EE7B59B9F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B529CC5-0997-41D0-9D37-FAECFE3BD2E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590C280-BBB2-4ED0-9DD8-A5EEBE2FE052}">
      <dgm:prSet phldrT="[Text]" custT="1"/>
      <dgm:spPr/>
      <dgm:t>
        <a:bodyPr/>
        <a:lstStyle/>
        <a:p>
          <a:r>
            <a:rPr lang="cs-CZ" sz="4400" dirty="0" smtClean="0"/>
            <a:t>0, 2, -, - , 8, 10, -, 14, -, 18, 20</a:t>
          </a:r>
          <a:endParaRPr lang="cs-CZ" sz="4400" dirty="0"/>
        </a:p>
      </dgm:t>
    </dgm:pt>
    <dgm:pt modelId="{F72F92CA-FD86-402B-8902-9B715F22F8AB}" type="parTrans" cxnId="{A036147F-1516-44E4-9D55-5203A5A98E0C}">
      <dgm:prSet/>
      <dgm:spPr/>
      <dgm:t>
        <a:bodyPr/>
        <a:lstStyle/>
        <a:p>
          <a:endParaRPr lang="cs-CZ"/>
        </a:p>
      </dgm:t>
    </dgm:pt>
    <dgm:pt modelId="{DE5DF9BE-905B-458B-BC9D-12A0F974F324}" type="sibTrans" cxnId="{A036147F-1516-44E4-9D55-5203A5A98E0C}">
      <dgm:prSet/>
      <dgm:spPr/>
      <dgm:t>
        <a:bodyPr/>
        <a:lstStyle/>
        <a:p>
          <a:endParaRPr lang="cs-CZ"/>
        </a:p>
      </dgm:t>
    </dgm:pt>
    <dgm:pt modelId="{D2DB0295-1E27-49F7-8986-924BB40A056F}">
      <dgm:prSet phldrT="[Text]" custT="1"/>
      <dgm:spPr/>
      <dgm:t>
        <a:bodyPr/>
        <a:lstStyle/>
        <a:p>
          <a:r>
            <a:rPr lang="cs-CZ" sz="4400" dirty="0" smtClean="0"/>
            <a:t>0, 3, - , -, 12, -,  - , -, 24, -, -</a:t>
          </a:r>
          <a:endParaRPr lang="cs-CZ" sz="4400" dirty="0"/>
        </a:p>
      </dgm:t>
    </dgm:pt>
    <dgm:pt modelId="{8CCE02A6-867D-4534-A153-E947745D6F25}" type="parTrans" cxnId="{1C01D597-AF0F-4747-BA94-871F7B1F6458}">
      <dgm:prSet/>
      <dgm:spPr/>
      <dgm:t>
        <a:bodyPr/>
        <a:lstStyle/>
        <a:p>
          <a:endParaRPr lang="cs-CZ"/>
        </a:p>
      </dgm:t>
    </dgm:pt>
    <dgm:pt modelId="{F44AC66D-6678-4847-BC5C-CC873C9A7ED4}" type="sibTrans" cxnId="{1C01D597-AF0F-4747-BA94-871F7B1F6458}">
      <dgm:prSet/>
      <dgm:spPr/>
      <dgm:t>
        <a:bodyPr/>
        <a:lstStyle/>
        <a:p>
          <a:endParaRPr lang="cs-CZ"/>
        </a:p>
      </dgm:t>
    </dgm:pt>
    <dgm:pt modelId="{EC61AED9-26DC-4B0B-8156-2073BD3EB2A9}">
      <dgm:prSet phldrT="[Text]" custT="1"/>
      <dgm:spPr/>
      <dgm:t>
        <a:bodyPr/>
        <a:lstStyle/>
        <a:p>
          <a:r>
            <a:rPr lang="cs-CZ" sz="4000" dirty="0" smtClean="0"/>
            <a:t>0, 4,  -, 12, -, - , 24, -, - , -, 40</a:t>
          </a:r>
          <a:endParaRPr lang="cs-CZ" sz="4000" dirty="0"/>
        </a:p>
      </dgm:t>
    </dgm:pt>
    <dgm:pt modelId="{2991A0CC-2349-4152-A77C-DF695F30456C}" type="parTrans" cxnId="{1118C64C-1020-4458-A38F-FCD6DB0D446B}">
      <dgm:prSet/>
      <dgm:spPr/>
      <dgm:t>
        <a:bodyPr/>
        <a:lstStyle/>
        <a:p>
          <a:endParaRPr lang="cs-CZ"/>
        </a:p>
      </dgm:t>
    </dgm:pt>
    <dgm:pt modelId="{F67FC307-34F1-40C7-93E1-A07FE72C3B41}" type="sibTrans" cxnId="{1118C64C-1020-4458-A38F-FCD6DB0D446B}">
      <dgm:prSet/>
      <dgm:spPr/>
      <dgm:t>
        <a:bodyPr/>
        <a:lstStyle/>
        <a:p>
          <a:endParaRPr lang="cs-CZ"/>
        </a:p>
      </dgm:t>
    </dgm:pt>
    <dgm:pt modelId="{2501CAA8-DB5B-4580-8BF0-D0C968739B3A}" type="pres">
      <dgm:prSet presAssocID="{2B529CC5-0997-41D0-9D37-FAECFE3BD2E6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7335A20-B7F3-401D-BEBE-77ACF47D01F0}" type="pres">
      <dgm:prSet presAssocID="{0590C280-BBB2-4ED0-9DD8-A5EEBE2FE052}" presName="parentLin" presStyleCnt="0"/>
      <dgm:spPr/>
    </dgm:pt>
    <dgm:pt modelId="{39484616-C880-4D58-803C-AF25FCA78E63}" type="pres">
      <dgm:prSet presAssocID="{0590C280-BBB2-4ED0-9DD8-A5EEBE2FE05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BB54F36-BC92-4DE8-8587-8F47993CE754}" type="pres">
      <dgm:prSet presAssocID="{0590C280-BBB2-4ED0-9DD8-A5EEBE2FE052}" presName="parentText" presStyleLbl="node1" presStyleIdx="0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C3FA76-1C16-4B85-84D6-86E4ADFF4144}" type="pres">
      <dgm:prSet presAssocID="{0590C280-BBB2-4ED0-9DD8-A5EEBE2FE052}" presName="negativeSpace" presStyleCnt="0"/>
      <dgm:spPr/>
    </dgm:pt>
    <dgm:pt modelId="{C11AE93A-4550-4731-9EC9-7F9C6F983B37}" type="pres">
      <dgm:prSet presAssocID="{0590C280-BBB2-4ED0-9DD8-A5EEBE2FE052}" presName="childText" presStyleLbl="conFgAcc1" presStyleIdx="0" presStyleCnt="3">
        <dgm:presLayoutVars>
          <dgm:bulletEnabled val="1"/>
        </dgm:presLayoutVars>
      </dgm:prSet>
      <dgm:spPr/>
    </dgm:pt>
    <dgm:pt modelId="{5C814420-A0CF-47E7-82B1-ACE199006CA2}" type="pres">
      <dgm:prSet presAssocID="{DE5DF9BE-905B-458B-BC9D-12A0F974F324}" presName="spaceBetweenRectangles" presStyleCnt="0"/>
      <dgm:spPr/>
    </dgm:pt>
    <dgm:pt modelId="{7228B4ED-6AF2-410A-8A34-0DD9AED07A02}" type="pres">
      <dgm:prSet presAssocID="{D2DB0295-1E27-49F7-8986-924BB40A056F}" presName="parentLin" presStyleCnt="0"/>
      <dgm:spPr/>
    </dgm:pt>
    <dgm:pt modelId="{5BFCA19B-9701-4356-A063-4151D8AFDF6B}" type="pres">
      <dgm:prSet presAssocID="{D2DB0295-1E27-49F7-8986-924BB40A056F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2AC4594-0F25-47AA-8248-D9E721778B79}" type="pres">
      <dgm:prSet presAssocID="{D2DB0295-1E27-49F7-8986-924BB40A056F}" presName="parentText" presStyleLbl="node1" presStyleIdx="1" presStyleCnt="3" custScaleX="15729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B098F2-AE91-40FF-926D-48854FB30EB5}" type="pres">
      <dgm:prSet presAssocID="{D2DB0295-1E27-49F7-8986-924BB40A056F}" presName="negativeSpace" presStyleCnt="0"/>
      <dgm:spPr/>
    </dgm:pt>
    <dgm:pt modelId="{BCC686D2-928A-4B49-840B-EAEDBB91F0B9}" type="pres">
      <dgm:prSet presAssocID="{D2DB0295-1E27-49F7-8986-924BB40A056F}" presName="childText" presStyleLbl="conFgAcc1" presStyleIdx="1" presStyleCnt="3">
        <dgm:presLayoutVars>
          <dgm:bulletEnabled val="1"/>
        </dgm:presLayoutVars>
      </dgm:prSet>
      <dgm:spPr/>
    </dgm:pt>
    <dgm:pt modelId="{F969EE07-ECCF-4AC2-8424-5D7BD87A0A11}" type="pres">
      <dgm:prSet presAssocID="{F44AC66D-6678-4847-BC5C-CC873C9A7ED4}" presName="spaceBetweenRectangles" presStyleCnt="0"/>
      <dgm:spPr/>
    </dgm:pt>
    <dgm:pt modelId="{58B4230B-3603-4E17-AD32-A5D0B0CC4534}" type="pres">
      <dgm:prSet presAssocID="{EC61AED9-26DC-4B0B-8156-2073BD3EB2A9}" presName="parentLin" presStyleCnt="0"/>
      <dgm:spPr/>
    </dgm:pt>
    <dgm:pt modelId="{5A7C8E2D-841C-419A-9E57-04967CFA0DD3}" type="pres">
      <dgm:prSet presAssocID="{EC61AED9-26DC-4B0B-8156-2073BD3EB2A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70B1B556-A773-4A31-B8E4-5C0205FA725A}" type="pres">
      <dgm:prSet presAssocID="{EC61AED9-26DC-4B0B-8156-2073BD3EB2A9}" presName="parentText" presStyleLbl="node1" presStyleIdx="2" presStyleCnt="3" custScaleX="14285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4E65E5-4DF4-4B48-A5AE-BC2D6E4D1650}" type="pres">
      <dgm:prSet presAssocID="{EC61AED9-26DC-4B0B-8156-2073BD3EB2A9}" presName="negativeSpace" presStyleCnt="0"/>
      <dgm:spPr/>
    </dgm:pt>
    <dgm:pt modelId="{F99D9E64-6A66-43B7-A6FE-44EE7B59B9F5}" type="pres">
      <dgm:prSet presAssocID="{EC61AED9-26DC-4B0B-8156-2073BD3EB2A9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2FDCDE9-D53A-43E4-8441-96118272C0E7}" type="presOf" srcId="{EC61AED9-26DC-4B0B-8156-2073BD3EB2A9}" destId="{5A7C8E2D-841C-419A-9E57-04967CFA0DD3}" srcOrd="0" destOrd="0" presId="urn:microsoft.com/office/officeart/2005/8/layout/list1"/>
    <dgm:cxn modelId="{A036147F-1516-44E4-9D55-5203A5A98E0C}" srcId="{2B529CC5-0997-41D0-9D37-FAECFE3BD2E6}" destId="{0590C280-BBB2-4ED0-9DD8-A5EEBE2FE052}" srcOrd="0" destOrd="0" parTransId="{F72F92CA-FD86-402B-8902-9B715F22F8AB}" sibTransId="{DE5DF9BE-905B-458B-BC9D-12A0F974F324}"/>
    <dgm:cxn modelId="{1F135E76-B944-46CF-8149-1075012F8E43}" type="presOf" srcId="{0590C280-BBB2-4ED0-9DD8-A5EEBE2FE052}" destId="{39484616-C880-4D58-803C-AF25FCA78E63}" srcOrd="0" destOrd="0" presId="urn:microsoft.com/office/officeart/2005/8/layout/list1"/>
    <dgm:cxn modelId="{1C01D597-AF0F-4747-BA94-871F7B1F6458}" srcId="{2B529CC5-0997-41D0-9D37-FAECFE3BD2E6}" destId="{D2DB0295-1E27-49F7-8986-924BB40A056F}" srcOrd="1" destOrd="0" parTransId="{8CCE02A6-867D-4534-A153-E947745D6F25}" sibTransId="{F44AC66D-6678-4847-BC5C-CC873C9A7ED4}"/>
    <dgm:cxn modelId="{041B38E9-FCE1-46B2-BFED-7A5B585161FE}" type="presOf" srcId="{EC61AED9-26DC-4B0B-8156-2073BD3EB2A9}" destId="{70B1B556-A773-4A31-B8E4-5C0205FA725A}" srcOrd="1" destOrd="0" presId="urn:microsoft.com/office/officeart/2005/8/layout/list1"/>
    <dgm:cxn modelId="{EE6142AA-E992-427A-A227-137103B664BF}" type="presOf" srcId="{D2DB0295-1E27-49F7-8986-924BB40A056F}" destId="{92AC4594-0F25-47AA-8248-D9E721778B79}" srcOrd="1" destOrd="0" presId="urn:microsoft.com/office/officeart/2005/8/layout/list1"/>
    <dgm:cxn modelId="{1118C64C-1020-4458-A38F-FCD6DB0D446B}" srcId="{2B529CC5-0997-41D0-9D37-FAECFE3BD2E6}" destId="{EC61AED9-26DC-4B0B-8156-2073BD3EB2A9}" srcOrd="2" destOrd="0" parTransId="{2991A0CC-2349-4152-A77C-DF695F30456C}" sibTransId="{F67FC307-34F1-40C7-93E1-A07FE72C3B41}"/>
    <dgm:cxn modelId="{D164EEEB-14F6-44D6-9B4A-EE3A78A7E245}" type="presOf" srcId="{D2DB0295-1E27-49F7-8986-924BB40A056F}" destId="{5BFCA19B-9701-4356-A063-4151D8AFDF6B}" srcOrd="0" destOrd="0" presId="urn:microsoft.com/office/officeart/2005/8/layout/list1"/>
    <dgm:cxn modelId="{11DA7F48-2D79-4ABC-BE4C-4E466A3A51B0}" type="presOf" srcId="{0590C280-BBB2-4ED0-9DD8-A5EEBE2FE052}" destId="{3BB54F36-BC92-4DE8-8587-8F47993CE754}" srcOrd="1" destOrd="0" presId="urn:microsoft.com/office/officeart/2005/8/layout/list1"/>
    <dgm:cxn modelId="{F9458B64-AD62-4D74-AB01-4B1283758619}" type="presOf" srcId="{2B529CC5-0997-41D0-9D37-FAECFE3BD2E6}" destId="{2501CAA8-DB5B-4580-8BF0-D0C968739B3A}" srcOrd="0" destOrd="0" presId="urn:microsoft.com/office/officeart/2005/8/layout/list1"/>
    <dgm:cxn modelId="{FDC48A94-EADF-4E25-85D4-369068AEBA3A}" type="presParOf" srcId="{2501CAA8-DB5B-4580-8BF0-D0C968739B3A}" destId="{D7335A20-B7F3-401D-BEBE-77ACF47D01F0}" srcOrd="0" destOrd="0" presId="urn:microsoft.com/office/officeart/2005/8/layout/list1"/>
    <dgm:cxn modelId="{0711EBE5-A9EF-4949-87FD-C078DCA9C16B}" type="presParOf" srcId="{D7335A20-B7F3-401D-BEBE-77ACF47D01F0}" destId="{39484616-C880-4D58-803C-AF25FCA78E63}" srcOrd="0" destOrd="0" presId="urn:microsoft.com/office/officeart/2005/8/layout/list1"/>
    <dgm:cxn modelId="{F570252A-3D2B-4BF1-AFC4-BBA528361399}" type="presParOf" srcId="{D7335A20-B7F3-401D-BEBE-77ACF47D01F0}" destId="{3BB54F36-BC92-4DE8-8587-8F47993CE754}" srcOrd="1" destOrd="0" presId="urn:microsoft.com/office/officeart/2005/8/layout/list1"/>
    <dgm:cxn modelId="{5B18F78E-5BF6-4A4C-BB81-6236E6DD1FF6}" type="presParOf" srcId="{2501CAA8-DB5B-4580-8BF0-D0C968739B3A}" destId="{ADC3FA76-1C16-4B85-84D6-86E4ADFF4144}" srcOrd="1" destOrd="0" presId="urn:microsoft.com/office/officeart/2005/8/layout/list1"/>
    <dgm:cxn modelId="{4951CD97-A7CD-469A-96B8-48FD89F0690C}" type="presParOf" srcId="{2501CAA8-DB5B-4580-8BF0-D0C968739B3A}" destId="{C11AE93A-4550-4731-9EC9-7F9C6F983B37}" srcOrd="2" destOrd="0" presId="urn:microsoft.com/office/officeart/2005/8/layout/list1"/>
    <dgm:cxn modelId="{3155A2CC-8A22-4144-B003-5E4AB4F019CC}" type="presParOf" srcId="{2501CAA8-DB5B-4580-8BF0-D0C968739B3A}" destId="{5C814420-A0CF-47E7-82B1-ACE199006CA2}" srcOrd="3" destOrd="0" presId="urn:microsoft.com/office/officeart/2005/8/layout/list1"/>
    <dgm:cxn modelId="{29BD1CED-7A01-4D47-B760-E909519782C6}" type="presParOf" srcId="{2501CAA8-DB5B-4580-8BF0-D0C968739B3A}" destId="{7228B4ED-6AF2-410A-8A34-0DD9AED07A02}" srcOrd="4" destOrd="0" presId="urn:microsoft.com/office/officeart/2005/8/layout/list1"/>
    <dgm:cxn modelId="{1C31F20E-E547-4041-A4C8-E4441D744E5E}" type="presParOf" srcId="{7228B4ED-6AF2-410A-8A34-0DD9AED07A02}" destId="{5BFCA19B-9701-4356-A063-4151D8AFDF6B}" srcOrd="0" destOrd="0" presId="urn:microsoft.com/office/officeart/2005/8/layout/list1"/>
    <dgm:cxn modelId="{F7197624-ED1B-4897-A4D7-299C0323ABA6}" type="presParOf" srcId="{7228B4ED-6AF2-410A-8A34-0DD9AED07A02}" destId="{92AC4594-0F25-47AA-8248-D9E721778B79}" srcOrd="1" destOrd="0" presId="urn:microsoft.com/office/officeart/2005/8/layout/list1"/>
    <dgm:cxn modelId="{0F8E0DB3-DC84-4A1C-8F04-1ED97C49BC69}" type="presParOf" srcId="{2501CAA8-DB5B-4580-8BF0-D0C968739B3A}" destId="{07B098F2-AE91-40FF-926D-48854FB30EB5}" srcOrd="5" destOrd="0" presId="urn:microsoft.com/office/officeart/2005/8/layout/list1"/>
    <dgm:cxn modelId="{7312D9E2-8FC1-4FB7-8CB1-FA09AF83ACB1}" type="presParOf" srcId="{2501CAA8-DB5B-4580-8BF0-D0C968739B3A}" destId="{BCC686D2-928A-4B49-840B-EAEDBB91F0B9}" srcOrd="6" destOrd="0" presId="urn:microsoft.com/office/officeart/2005/8/layout/list1"/>
    <dgm:cxn modelId="{C5A8848F-BB34-4507-80A1-BAF0DA69A3BC}" type="presParOf" srcId="{2501CAA8-DB5B-4580-8BF0-D0C968739B3A}" destId="{F969EE07-ECCF-4AC2-8424-5D7BD87A0A11}" srcOrd="7" destOrd="0" presId="urn:microsoft.com/office/officeart/2005/8/layout/list1"/>
    <dgm:cxn modelId="{DABF5FD3-D063-49CD-959A-97876BE7A76F}" type="presParOf" srcId="{2501CAA8-DB5B-4580-8BF0-D0C968739B3A}" destId="{58B4230B-3603-4E17-AD32-A5D0B0CC4534}" srcOrd="8" destOrd="0" presId="urn:microsoft.com/office/officeart/2005/8/layout/list1"/>
    <dgm:cxn modelId="{219944B7-0B93-4B33-BE76-933374629ADC}" type="presParOf" srcId="{58B4230B-3603-4E17-AD32-A5D0B0CC4534}" destId="{5A7C8E2D-841C-419A-9E57-04967CFA0DD3}" srcOrd="0" destOrd="0" presId="urn:microsoft.com/office/officeart/2005/8/layout/list1"/>
    <dgm:cxn modelId="{D0491898-FE4C-4135-9D7A-8857F682679D}" type="presParOf" srcId="{58B4230B-3603-4E17-AD32-A5D0B0CC4534}" destId="{70B1B556-A773-4A31-B8E4-5C0205FA725A}" srcOrd="1" destOrd="0" presId="urn:microsoft.com/office/officeart/2005/8/layout/list1"/>
    <dgm:cxn modelId="{C1E6EAD7-EE8E-450A-BCEB-1E322F0971A4}" type="presParOf" srcId="{2501CAA8-DB5B-4580-8BF0-D0C968739B3A}" destId="{B04E65E5-4DF4-4B48-A5AE-BC2D6E4D1650}" srcOrd="9" destOrd="0" presId="urn:microsoft.com/office/officeart/2005/8/layout/list1"/>
    <dgm:cxn modelId="{6F89022C-4AF1-4FE4-B7ED-A4594E6C4E24}" type="presParOf" srcId="{2501CAA8-DB5B-4580-8BF0-D0C968739B3A}" destId="{F99D9E64-6A66-43B7-A6FE-44EE7B59B9F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1AE93A-4550-4731-9EC9-7F9C6F983B37}">
      <dsp:nvSpPr>
        <dsp:cNvPr id="0" name=""/>
        <dsp:cNvSpPr/>
      </dsp:nvSpPr>
      <dsp:spPr>
        <a:xfrm>
          <a:off x="0" y="464019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B54F36-BC92-4DE8-8587-8F47993CE754}">
      <dsp:nvSpPr>
        <dsp:cNvPr id="0" name=""/>
        <dsp:cNvSpPr/>
      </dsp:nvSpPr>
      <dsp:spPr>
        <a:xfrm>
          <a:off x="407945" y="6459"/>
          <a:ext cx="815890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0, 2, 4, 6, 8, 10, 12, 14, 16, 18, 20</a:t>
          </a:r>
          <a:endParaRPr lang="cs-CZ" sz="4400" kern="1200" dirty="0"/>
        </a:p>
      </dsp:txBody>
      <dsp:txXfrm>
        <a:off x="452617" y="51131"/>
        <a:ext cx="8069562" cy="825776"/>
      </dsp:txXfrm>
    </dsp:sp>
    <dsp:sp modelId="{BCC686D2-928A-4B49-840B-EAEDBB91F0B9}">
      <dsp:nvSpPr>
        <dsp:cNvPr id="0" name=""/>
        <dsp:cNvSpPr/>
      </dsp:nvSpPr>
      <dsp:spPr>
        <a:xfrm>
          <a:off x="0" y="1870179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AC4594-0F25-47AA-8248-D9E721778B79}">
      <dsp:nvSpPr>
        <dsp:cNvPr id="0" name=""/>
        <dsp:cNvSpPr/>
      </dsp:nvSpPr>
      <dsp:spPr>
        <a:xfrm>
          <a:off x="371962" y="1412619"/>
          <a:ext cx="819115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0, 3, 6, 9, 12, 15, 18, 21, 24, 27,30</a:t>
          </a:r>
          <a:endParaRPr lang="cs-CZ" sz="4400" kern="1200" dirty="0"/>
        </a:p>
      </dsp:txBody>
      <dsp:txXfrm>
        <a:off x="416634" y="1457291"/>
        <a:ext cx="8101812" cy="825776"/>
      </dsp:txXfrm>
    </dsp:sp>
    <dsp:sp modelId="{F99D9E64-6A66-43B7-A6FE-44EE7B59B9F5}">
      <dsp:nvSpPr>
        <dsp:cNvPr id="0" name=""/>
        <dsp:cNvSpPr/>
      </dsp:nvSpPr>
      <dsp:spPr>
        <a:xfrm>
          <a:off x="0" y="3276340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1B556-A773-4A31-B8E4-5C0205FA725A}">
      <dsp:nvSpPr>
        <dsp:cNvPr id="0" name=""/>
        <dsp:cNvSpPr/>
      </dsp:nvSpPr>
      <dsp:spPr>
        <a:xfrm>
          <a:off x="407945" y="2818780"/>
          <a:ext cx="815890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0, 4, 8, 12, 16, 20, 24, 28, 32, 36, 40</a:t>
          </a:r>
          <a:endParaRPr lang="cs-CZ" sz="4000" kern="1200" dirty="0"/>
        </a:p>
      </dsp:txBody>
      <dsp:txXfrm>
        <a:off x="452617" y="2863452"/>
        <a:ext cx="8069562" cy="8257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1AE93A-4550-4731-9EC9-7F9C6F983B37}">
      <dsp:nvSpPr>
        <dsp:cNvPr id="0" name=""/>
        <dsp:cNvSpPr/>
      </dsp:nvSpPr>
      <dsp:spPr>
        <a:xfrm>
          <a:off x="0" y="464019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B54F36-BC92-4DE8-8587-8F47993CE754}">
      <dsp:nvSpPr>
        <dsp:cNvPr id="0" name=""/>
        <dsp:cNvSpPr/>
      </dsp:nvSpPr>
      <dsp:spPr>
        <a:xfrm>
          <a:off x="407945" y="6459"/>
          <a:ext cx="815890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0, 2, -, 6, -, 10, -, 14, -,  -,  20</a:t>
          </a:r>
          <a:endParaRPr lang="cs-CZ" sz="4400" kern="1200" dirty="0"/>
        </a:p>
      </dsp:txBody>
      <dsp:txXfrm>
        <a:off x="452617" y="51131"/>
        <a:ext cx="8069562" cy="825776"/>
      </dsp:txXfrm>
    </dsp:sp>
    <dsp:sp modelId="{BCC686D2-928A-4B49-840B-EAEDBB91F0B9}">
      <dsp:nvSpPr>
        <dsp:cNvPr id="0" name=""/>
        <dsp:cNvSpPr/>
      </dsp:nvSpPr>
      <dsp:spPr>
        <a:xfrm>
          <a:off x="0" y="1870179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AC4594-0F25-47AA-8248-D9E721778B79}">
      <dsp:nvSpPr>
        <dsp:cNvPr id="0" name=""/>
        <dsp:cNvSpPr/>
      </dsp:nvSpPr>
      <dsp:spPr>
        <a:xfrm>
          <a:off x="371962" y="1412619"/>
          <a:ext cx="819115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0, 3, -, 9, - , 15, -, 21, - , 27, -</a:t>
          </a:r>
          <a:endParaRPr lang="cs-CZ" sz="4400" kern="1200" dirty="0"/>
        </a:p>
      </dsp:txBody>
      <dsp:txXfrm>
        <a:off x="416634" y="1457291"/>
        <a:ext cx="8101812" cy="825776"/>
      </dsp:txXfrm>
    </dsp:sp>
    <dsp:sp modelId="{F99D9E64-6A66-43B7-A6FE-44EE7B59B9F5}">
      <dsp:nvSpPr>
        <dsp:cNvPr id="0" name=""/>
        <dsp:cNvSpPr/>
      </dsp:nvSpPr>
      <dsp:spPr>
        <a:xfrm>
          <a:off x="0" y="3276340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1B556-A773-4A31-B8E4-5C0205FA725A}">
      <dsp:nvSpPr>
        <dsp:cNvPr id="0" name=""/>
        <dsp:cNvSpPr/>
      </dsp:nvSpPr>
      <dsp:spPr>
        <a:xfrm>
          <a:off x="407945" y="2818780"/>
          <a:ext cx="815890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0, 4, -, 12, - , 20, -, 28, - , 36, -</a:t>
          </a:r>
          <a:endParaRPr lang="cs-CZ" sz="4400" kern="1200" dirty="0"/>
        </a:p>
      </dsp:txBody>
      <dsp:txXfrm>
        <a:off x="452617" y="2863452"/>
        <a:ext cx="8069562" cy="82577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1AE93A-4550-4731-9EC9-7F9C6F983B37}">
      <dsp:nvSpPr>
        <dsp:cNvPr id="0" name=""/>
        <dsp:cNvSpPr/>
      </dsp:nvSpPr>
      <dsp:spPr>
        <a:xfrm>
          <a:off x="0" y="464019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B54F36-BC92-4DE8-8587-8F47993CE754}">
      <dsp:nvSpPr>
        <dsp:cNvPr id="0" name=""/>
        <dsp:cNvSpPr/>
      </dsp:nvSpPr>
      <dsp:spPr>
        <a:xfrm>
          <a:off x="407945" y="6459"/>
          <a:ext cx="815890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0, 2, -, 6, -, - , 12, - , -, 18, -</a:t>
          </a:r>
          <a:endParaRPr lang="cs-CZ" sz="4400" kern="1200" dirty="0"/>
        </a:p>
      </dsp:txBody>
      <dsp:txXfrm>
        <a:off x="452617" y="51131"/>
        <a:ext cx="8069562" cy="825776"/>
      </dsp:txXfrm>
    </dsp:sp>
    <dsp:sp modelId="{BCC686D2-928A-4B49-840B-EAEDBB91F0B9}">
      <dsp:nvSpPr>
        <dsp:cNvPr id="0" name=""/>
        <dsp:cNvSpPr/>
      </dsp:nvSpPr>
      <dsp:spPr>
        <a:xfrm>
          <a:off x="0" y="1870179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AC4594-0F25-47AA-8248-D9E721778B79}">
      <dsp:nvSpPr>
        <dsp:cNvPr id="0" name=""/>
        <dsp:cNvSpPr/>
      </dsp:nvSpPr>
      <dsp:spPr>
        <a:xfrm>
          <a:off x="371962" y="1412619"/>
          <a:ext cx="819115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0, 3, 6, -, 12, -, 18, -, 24, -,30</a:t>
          </a:r>
          <a:endParaRPr lang="cs-CZ" sz="4400" kern="1200" dirty="0"/>
        </a:p>
      </dsp:txBody>
      <dsp:txXfrm>
        <a:off x="416634" y="1457291"/>
        <a:ext cx="8101812" cy="825776"/>
      </dsp:txXfrm>
    </dsp:sp>
    <dsp:sp modelId="{F99D9E64-6A66-43B7-A6FE-44EE7B59B9F5}">
      <dsp:nvSpPr>
        <dsp:cNvPr id="0" name=""/>
        <dsp:cNvSpPr/>
      </dsp:nvSpPr>
      <dsp:spPr>
        <a:xfrm>
          <a:off x="0" y="3276340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1B556-A773-4A31-B8E4-5C0205FA725A}">
      <dsp:nvSpPr>
        <dsp:cNvPr id="0" name=""/>
        <dsp:cNvSpPr/>
      </dsp:nvSpPr>
      <dsp:spPr>
        <a:xfrm>
          <a:off x="407945" y="2818780"/>
          <a:ext cx="815890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0, 4, 8, - , -, 20, 24, -, 32, -, 40</a:t>
          </a:r>
          <a:endParaRPr lang="cs-CZ" sz="4000" kern="1200" dirty="0"/>
        </a:p>
      </dsp:txBody>
      <dsp:txXfrm>
        <a:off x="452617" y="2863452"/>
        <a:ext cx="8069562" cy="8257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1AE93A-4550-4731-9EC9-7F9C6F983B37}">
      <dsp:nvSpPr>
        <dsp:cNvPr id="0" name=""/>
        <dsp:cNvSpPr/>
      </dsp:nvSpPr>
      <dsp:spPr>
        <a:xfrm>
          <a:off x="0" y="464019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B54F36-BC92-4DE8-8587-8F47993CE754}">
      <dsp:nvSpPr>
        <dsp:cNvPr id="0" name=""/>
        <dsp:cNvSpPr/>
      </dsp:nvSpPr>
      <dsp:spPr>
        <a:xfrm>
          <a:off x="407945" y="6459"/>
          <a:ext cx="815890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0, 2, -, - , 8, 10, -, 14, -, 18, 20</a:t>
          </a:r>
          <a:endParaRPr lang="cs-CZ" sz="4400" kern="1200" dirty="0"/>
        </a:p>
      </dsp:txBody>
      <dsp:txXfrm>
        <a:off x="452617" y="51131"/>
        <a:ext cx="8069562" cy="825776"/>
      </dsp:txXfrm>
    </dsp:sp>
    <dsp:sp modelId="{BCC686D2-928A-4B49-840B-EAEDBB91F0B9}">
      <dsp:nvSpPr>
        <dsp:cNvPr id="0" name=""/>
        <dsp:cNvSpPr/>
      </dsp:nvSpPr>
      <dsp:spPr>
        <a:xfrm>
          <a:off x="0" y="1870179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AC4594-0F25-47AA-8248-D9E721778B79}">
      <dsp:nvSpPr>
        <dsp:cNvPr id="0" name=""/>
        <dsp:cNvSpPr/>
      </dsp:nvSpPr>
      <dsp:spPr>
        <a:xfrm>
          <a:off x="371962" y="1412619"/>
          <a:ext cx="819115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/>
            <a:t>0, 3, - , -, 12, -,  - , -, 24, -, -</a:t>
          </a:r>
          <a:endParaRPr lang="cs-CZ" sz="4400" kern="1200" dirty="0"/>
        </a:p>
      </dsp:txBody>
      <dsp:txXfrm>
        <a:off x="416634" y="1457291"/>
        <a:ext cx="8101812" cy="825776"/>
      </dsp:txXfrm>
    </dsp:sp>
    <dsp:sp modelId="{F99D9E64-6A66-43B7-A6FE-44EE7B59B9F5}">
      <dsp:nvSpPr>
        <dsp:cNvPr id="0" name=""/>
        <dsp:cNvSpPr/>
      </dsp:nvSpPr>
      <dsp:spPr>
        <a:xfrm>
          <a:off x="0" y="3276340"/>
          <a:ext cx="8568952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1B556-A773-4A31-B8E4-5C0205FA725A}">
      <dsp:nvSpPr>
        <dsp:cNvPr id="0" name=""/>
        <dsp:cNvSpPr/>
      </dsp:nvSpPr>
      <dsp:spPr>
        <a:xfrm>
          <a:off x="407945" y="2818780"/>
          <a:ext cx="8158906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720" tIns="0" rIns="226720" bIns="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0, 4,  -, 12, -, - , 24, -, - , -, 40</a:t>
          </a:r>
          <a:endParaRPr lang="cs-CZ" sz="4000" kern="1200" dirty="0"/>
        </a:p>
      </dsp:txBody>
      <dsp:txXfrm>
        <a:off x="452617" y="2863452"/>
        <a:ext cx="8069562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01013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434615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514673"/>
              </p:ext>
            </p:extLst>
          </p:nvPr>
        </p:nvGraphicFramePr>
        <p:xfrm>
          <a:off x="539552" y="4797152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 -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n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ásobení a dělení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VY_32_INOVACE_12_ Násobky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2, 3, 4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79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0281" y="1124743"/>
            <a:ext cx="66247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Násobky</a:t>
            </a:r>
            <a:endParaRPr lang="cs-CZ" sz="6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91680" y="3429000"/>
            <a:ext cx="10801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2</a:t>
            </a:r>
            <a:endParaRPr lang="cs-CZ" sz="8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3429000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3</a:t>
            </a:r>
            <a:endParaRPr lang="cs-CZ" sz="8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98232" y="3403037"/>
            <a:ext cx="10801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/>
              <a:t>4</a:t>
            </a:r>
            <a:endParaRPr lang="cs-CZ" sz="8800" dirty="0"/>
          </a:p>
        </p:txBody>
      </p:sp>
      <p:sp>
        <p:nvSpPr>
          <p:cNvPr id="6" name="Veselý obličej 5"/>
          <p:cNvSpPr/>
          <p:nvPr/>
        </p:nvSpPr>
        <p:spPr>
          <a:xfrm>
            <a:off x="5868144" y="980728"/>
            <a:ext cx="2002160" cy="1944217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>
              <a:solidFill>
                <a:srgbClr val="FFFF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642625" y="5949280"/>
            <a:ext cx="39956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PaedDr. Zdeňka Kofroňová, 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72682464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5090928"/>
              </p:ext>
            </p:extLst>
          </p:nvPr>
        </p:nvGraphicFramePr>
        <p:xfrm>
          <a:off x="323528" y="1397000"/>
          <a:ext cx="856895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827584" y="332656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Čti řadu násobků čísel 2,3,4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3538257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B54F36-BC92-4DE8-8587-8F47993CE7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0"/>
                                        <p:tgtEl>
                                          <p:spTgt spid="4">
                                            <p:graphicEl>
                                              <a:dgm id="{3BB54F36-BC92-4DE8-8587-8F47993CE7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1AE93A-4550-4731-9EC9-7F9C6F983B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0"/>
                                        <p:tgtEl>
                                          <p:spTgt spid="4">
                                            <p:graphicEl>
                                              <a:dgm id="{C11AE93A-4550-4731-9EC9-7F9C6F983B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AC4594-0F25-47AA-8248-D9E721778B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0"/>
                                        <p:tgtEl>
                                          <p:spTgt spid="4">
                                            <p:graphicEl>
                                              <a:dgm id="{92AC4594-0F25-47AA-8248-D9E721778B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C686D2-928A-4B49-840B-EAEDBB91F0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0"/>
                                        <p:tgtEl>
                                          <p:spTgt spid="4">
                                            <p:graphicEl>
                                              <a:dgm id="{BCC686D2-928A-4B49-840B-EAEDBB91F0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B1B556-A773-4A31-B8E4-5C0205FA72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0"/>
                                        <p:tgtEl>
                                          <p:spTgt spid="4">
                                            <p:graphicEl>
                                              <a:dgm id="{70B1B556-A773-4A31-B8E4-5C0205FA72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9D9E64-6A66-43B7-A6FE-44EE7B59B9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0"/>
                                        <p:tgtEl>
                                          <p:spTgt spid="4">
                                            <p:graphicEl>
                                              <a:dgm id="{F99D9E64-6A66-43B7-A6FE-44EE7B59B9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882500"/>
              </p:ext>
            </p:extLst>
          </p:nvPr>
        </p:nvGraphicFramePr>
        <p:xfrm>
          <a:off x="323528" y="1397000"/>
          <a:ext cx="856895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332656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Čti a doplňuj řadu násobků čísel 2,3,4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7442142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10813708"/>
              </p:ext>
            </p:extLst>
          </p:nvPr>
        </p:nvGraphicFramePr>
        <p:xfrm>
          <a:off x="323528" y="1397000"/>
          <a:ext cx="856895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332656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Čti a doplňuj řadu násobků čísel 2,3,4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5827057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B54F36-BC92-4DE8-8587-8F47993CE7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000"/>
                                        <p:tgtEl>
                                          <p:spTgt spid="4">
                                            <p:graphicEl>
                                              <a:dgm id="{3BB54F36-BC92-4DE8-8587-8F47993CE7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1AE93A-4550-4731-9EC9-7F9C6F983B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000"/>
                                        <p:tgtEl>
                                          <p:spTgt spid="4">
                                            <p:graphicEl>
                                              <a:dgm id="{C11AE93A-4550-4731-9EC9-7F9C6F983B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AC4594-0F25-47AA-8248-D9E721778B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000"/>
                                        <p:tgtEl>
                                          <p:spTgt spid="4">
                                            <p:graphicEl>
                                              <a:dgm id="{92AC4594-0F25-47AA-8248-D9E721778B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C686D2-928A-4B49-840B-EAEDBB91F0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2000"/>
                                        <p:tgtEl>
                                          <p:spTgt spid="4">
                                            <p:graphicEl>
                                              <a:dgm id="{BCC686D2-928A-4B49-840B-EAEDBB91F0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B1B556-A773-4A31-B8E4-5C0205FA72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2000"/>
                                        <p:tgtEl>
                                          <p:spTgt spid="4">
                                            <p:graphicEl>
                                              <a:dgm id="{70B1B556-A773-4A31-B8E4-5C0205FA72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9D9E64-6A66-43B7-A6FE-44EE7B59B9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2000"/>
                                        <p:tgtEl>
                                          <p:spTgt spid="4">
                                            <p:graphicEl>
                                              <a:dgm id="{F99D9E64-6A66-43B7-A6FE-44EE7B59B9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2104193"/>
              </p:ext>
            </p:extLst>
          </p:nvPr>
        </p:nvGraphicFramePr>
        <p:xfrm>
          <a:off x="323528" y="1397000"/>
          <a:ext cx="856895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827584" y="332656"/>
            <a:ext cx="6048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Čti a doplňuj řadu násobků čísel 2,3,4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3516209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B54F36-BC92-4DE8-8587-8F47993CE7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2000"/>
                                        <p:tgtEl>
                                          <p:spTgt spid="4">
                                            <p:graphicEl>
                                              <a:dgm id="{3BB54F36-BC92-4DE8-8587-8F47993CE7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1AE93A-4550-4731-9EC9-7F9C6F983B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2000"/>
                                        <p:tgtEl>
                                          <p:spTgt spid="4">
                                            <p:graphicEl>
                                              <a:dgm id="{C11AE93A-4550-4731-9EC9-7F9C6F983B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AC4594-0F25-47AA-8248-D9E721778B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2000"/>
                                        <p:tgtEl>
                                          <p:spTgt spid="4">
                                            <p:graphicEl>
                                              <a:dgm id="{92AC4594-0F25-47AA-8248-D9E721778B7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CC686D2-928A-4B49-840B-EAEDBB91F0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2000"/>
                                        <p:tgtEl>
                                          <p:spTgt spid="4">
                                            <p:graphicEl>
                                              <a:dgm id="{BCC686D2-928A-4B49-840B-EAEDBB91F0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B1B556-A773-4A31-B8E4-5C0205FA72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2000"/>
                                        <p:tgtEl>
                                          <p:spTgt spid="4">
                                            <p:graphicEl>
                                              <a:dgm id="{70B1B556-A773-4A31-B8E4-5C0205FA72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99D9E64-6A66-43B7-A6FE-44EE7B59B9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2000"/>
                                        <p:tgtEl>
                                          <p:spTgt spid="4">
                                            <p:graphicEl>
                                              <a:dgm id="{F99D9E64-6A66-43B7-A6FE-44EE7B59B9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Galerie Office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906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292</Words>
  <Application>Microsoft Office PowerPoint</Application>
  <PresentationFormat>Předvádění na obrazovce (4:3)</PresentationFormat>
  <Paragraphs>31</Paragraphs>
  <Slides>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9</cp:revision>
  <dcterms:created xsi:type="dcterms:W3CDTF">2011-05-07T19:32:38Z</dcterms:created>
  <dcterms:modified xsi:type="dcterms:W3CDTF">2011-09-11T20:30:27Z</dcterms:modified>
</cp:coreProperties>
</file>