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</p:sldMasterIdLst>
  <p:sldIdLst>
    <p:sldId id="263" r:id="rId3"/>
    <p:sldId id="264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5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VY_32_INOVACE_11_Hip </a:t>
          </a:r>
          <a:r>
            <a:rPr lang="cs-CZ" dirty="0" smtClean="0"/>
            <a:t>hop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Hip hop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CABCCA-C467-4545-9346-40D56BFE7DF1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C6146E5-9E6C-4A18-8BA0-E7189BF2FA67}" type="presOf" srcId="{445C7998-7549-48B0-BD68-D4F0167F02E5}" destId="{BC35EE03-4121-4EF9-923D-7CB6D30D358D}" srcOrd="0" destOrd="0" presId="urn:microsoft.com/office/officeart/2005/8/layout/target3"/>
    <dgm:cxn modelId="{968FBB9A-F62F-4C93-B970-4922F1FD9AFD}" type="presOf" srcId="{DAEA276B-ECF9-46F6-A7D3-4693B2D32BC4}" destId="{CDED6FE3-AD8F-4ACC-B6B8-710EDDD97598}" srcOrd="0" destOrd="0" presId="urn:microsoft.com/office/officeart/2005/8/layout/target3"/>
    <dgm:cxn modelId="{0900756B-07F2-4EF6-B3CF-9BF5C6169E0F}" type="presOf" srcId="{C73C7642-F245-4585-8F88-243F9FAEF6CA}" destId="{AA41A67C-3D3F-4AE9-9E0F-5D7F7BB2E741}" srcOrd="1" destOrd="0" presId="urn:microsoft.com/office/officeart/2005/8/layout/target3"/>
    <dgm:cxn modelId="{AEC782B9-780D-40BA-B202-60A868C2FB1A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4ED15B0-F35D-406B-8B97-9B5EBAC32C32}" type="presOf" srcId="{C73C7642-F245-4585-8F88-243F9FAEF6CA}" destId="{97289DF2-90F4-4EC2-A9FC-633B00BAB610}" srcOrd="0" destOrd="0" presId="urn:microsoft.com/office/officeart/2005/8/layout/target3"/>
    <dgm:cxn modelId="{E1FA5B64-9285-4358-B0B2-B01D39C84AB2}" type="presOf" srcId="{DAEA276B-ECF9-46F6-A7D3-4693B2D32BC4}" destId="{F69A1436-182C-465B-AD7F-FE48E0C090C1}" srcOrd="1" destOrd="0" presId="urn:microsoft.com/office/officeart/2005/8/layout/target3"/>
    <dgm:cxn modelId="{72AF2509-D744-4124-8589-E4242B739FE6}" type="presOf" srcId="{019433A1-1324-4DE1-9E6F-32B851095F74}" destId="{A3817367-F2BC-482F-8832-FA00B51DCCF3}" srcOrd="0" destOrd="0" presId="urn:microsoft.com/office/officeart/2005/8/layout/target3"/>
    <dgm:cxn modelId="{538B9EC4-65B6-47F3-B439-CA4DF3CD899C}" type="presOf" srcId="{39F8B381-5807-488E-AC22-73DD4140ED4A}" destId="{71045F8C-00FA-488E-A7BD-E2E6753D979D}" srcOrd="0" destOrd="0" presId="urn:microsoft.com/office/officeart/2005/8/layout/target3"/>
    <dgm:cxn modelId="{B355761E-875C-4A3B-BC1C-99B02719BDDA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A58ABBB-DAD5-4851-85F6-2462D26B1EB5}" type="presOf" srcId="{445C7998-7549-48B0-BD68-D4F0167F02E5}" destId="{4D19AB04-24FA-40C2-B203-52AE3D15E171}" srcOrd="1" destOrd="0" presId="urn:microsoft.com/office/officeart/2005/8/layout/target3"/>
    <dgm:cxn modelId="{3D671DD6-77FF-43D4-8569-30D0FCBD699A}" type="presOf" srcId="{FBBFC3EA-9D9D-4F3A-BEA6-9C2C0E46BF20}" destId="{832BF48F-0145-4429-9E02-8FCA946CCE9E}" srcOrd="1" destOrd="0" presId="urn:microsoft.com/office/officeart/2005/8/layout/target3"/>
    <dgm:cxn modelId="{75029BC9-577A-4C7E-B291-AFFAD1070DE5}" type="presOf" srcId="{EBC41103-E2E5-4D48-9B4B-425520D3D098}" destId="{50C2F88D-8688-44C2-A854-691F34009D3B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7A6DDF3-D395-44C9-98F1-3CF1D1652B92}" type="presParOf" srcId="{71045F8C-00FA-488E-A7BD-E2E6753D979D}" destId="{3577EC6B-C980-4F34-8C69-4365E7B8FC8C}" srcOrd="0" destOrd="0" presId="urn:microsoft.com/office/officeart/2005/8/layout/target3"/>
    <dgm:cxn modelId="{5941D786-0069-41F4-9BD4-16DC09EEAD4F}" type="presParOf" srcId="{71045F8C-00FA-488E-A7BD-E2E6753D979D}" destId="{6940EB87-DC1D-4BC3-9408-9AC2E1FFC039}" srcOrd="1" destOrd="0" presId="urn:microsoft.com/office/officeart/2005/8/layout/target3"/>
    <dgm:cxn modelId="{17767867-2F8B-4354-ADB5-4D965BF7930A}" type="presParOf" srcId="{71045F8C-00FA-488E-A7BD-E2E6753D979D}" destId="{BC35EE03-4121-4EF9-923D-7CB6D30D358D}" srcOrd="2" destOrd="0" presId="urn:microsoft.com/office/officeart/2005/8/layout/target3"/>
    <dgm:cxn modelId="{5C0F7D57-8E7F-4090-847D-C021FEECA5E3}" type="presParOf" srcId="{71045F8C-00FA-488E-A7BD-E2E6753D979D}" destId="{C95EEA27-3CBF-4645-A92D-9D8AF5C1CBFC}" srcOrd="3" destOrd="0" presId="urn:microsoft.com/office/officeart/2005/8/layout/target3"/>
    <dgm:cxn modelId="{926AFA2E-1625-4B19-B26E-2277CC090829}" type="presParOf" srcId="{71045F8C-00FA-488E-A7BD-E2E6753D979D}" destId="{851BB866-B6AE-4566-893F-4C635BA974FC}" srcOrd="4" destOrd="0" presId="urn:microsoft.com/office/officeart/2005/8/layout/target3"/>
    <dgm:cxn modelId="{BB9ECEBD-990B-44EB-84FF-F9AA8B8DF0E7}" type="presParOf" srcId="{71045F8C-00FA-488E-A7BD-E2E6753D979D}" destId="{643EA938-EDE0-4533-ACCC-D2BD6F3A527C}" srcOrd="5" destOrd="0" presId="urn:microsoft.com/office/officeart/2005/8/layout/target3"/>
    <dgm:cxn modelId="{DA09E666-7833-4803-98ED-D464369BCD27}" type="presParOf" srcId="{71045F8C-00FA-488E-A7BD-E2E6753D979D}" destId="{92F31B18-D66D-4CC7-89B9-378928DE877D}" srcOrd="6" destOrd="0" presId="urn:microsoft.com/office/officeart/2005/8/layout/target3"/>
    <dgm:cxn modelId="{D6EC32A2-E0F1-4E59-9BD4-5159B417C95D}" type="presParOf" srcId="{71045F8C-00FA-488E-A7BD-E2E6753D979D}" destId="{902074E1-B931-4618-97F1-FADBE82E9C3C}" srcOrd="7" destOrd="0" presId="urn:microsoft.com/office/officeart/2005/8/layout/target3"/>
    <dgm:cxn modelId="{55B90CD5-EC44-419A-9732-BDDCC03BBF3C}" type="presParOf" srcId="{71045F8C-00FA-488E-A7BD-E2E6753D979D}" destId="{A3817367-F2BC-482F-8832-FA00B51DCCF3}" srcOrd="8" destOrd="0" presId="urn:microsoft.com/office/officeart/2005/8/layout/target3"/>
    <dgm:cxn modelId="{CCA88FD9-983D-429E-85C0-14B1572DC76B}" type="presParOf" srcId="{71045F8C-00FA-488E-A7BD-E2E6753D979D}" destId="{626ABFF6-56C8-4386-B662-68EC364EED9D}" srcOrd="9" destOrd="0" presId="urn:microsoft.com/office/officeart/2005/8/layout/target3"/>
    <dgm:cxn modelId="{AD9193EC-0CA4-4518-BB10-0F4433365835}" type="presParOf" srcId="{71045F8C-00FA-488E-A7BD-E2E6753D979D}" destId="{6DB11F1C-D028-4800-9625-6611CA9DE6D4}" srcOrd="10" destOrd="0" presId="urn:microsoft.com/office/officeart/2005/8/layout/target3"/>
    <dgm:cxn modelId="{60C4E68E-31D0-4BB8-A5A2-A0F901BED1E4}" type="presParOf" srcId="{71045F8C-00FA-488E-A7BD-E2E6753D979D}" destId="{CDED6FE3-AD8F-4ACC-B6B8-710EDDD97598}" srcOrd="11" destOrd="0" presId="urn:microsoft.com/office/officeart/2005/8/layout/target3"/>
    <dgm:cxn modelId="{26060C46-AB58-4CEB-98AB-1A52A6BB480B}" type="presParOf" srcId="{71045F8C-00FA-488E-A7BD-E2E6753D979D}" destId="{397AC6D7-84A6-4150-958F-83C92D9ACF38}" srcOrd="12" destOrd="0" presId="urn:microsoft.com/office/officeart/2005/8/layout/target3"/>
    <dgm:cxn modelId="{E717520A-6530-4FCC-960D-3E775501F7B0}" type="presParOf" srcId="{71045F8C-00FA-488E-A7BD-E2E6753D979D}" destId="{D7419528-33A6-416D-9E64-B3F7915C5149}" srcOrd="13" destOrd="0" presId="urn:microsoft.com/office/officeart/2005/8/layout/target3"/>
    <dgm:cxn modelId="{97BC129B-35AD-4148-8CD6-C79F96B29BF5}" type="presParOf" srcId="{71045F8C-00FA-488E-A7BD-E2E6753D979D}" destId="{97289DF2-90F4-4EC2-A9FC-633B00BAB610}" srcOrd="14" destOrd="0" presId="urn:microsoft.com/office/officeart/2005/8/layout/target3"/>
    <dgm:cxn modelId="{93676F20-9048-417F-913C-47E419312849}" type="presParOf" srcId="{71045F8C-00FA-488E-A7BD-E2E6753D979D}" destId="{234EBA9D-95B4-4C20-A84E-6F65F1085DC6}" srcOrd="15" destOrd="0" presId="urn:microsoft.com/office/officeart/2005/8/layout/target3"/>
    <dgm:cxn modelId="{D07CBE55-762A-4F58-9019-0AF676C41BC6}" type="presParOf" srcId="{71045F8C-00FA-488E-A7BD-E2E6753D979D}" destId="{12255512-213F-41DF-90A6-8B4CD74A2B52}" srcOrd="16" destOrd="0" presId="urn:microsoft.com/office/officeart/2005/8/layout/target3"/>
    <dgm:cxn modelId="{81D173DA-1D9A-4350-BF6B-165213CD2A76}" type="presParOf" srcId="{71045F8C-00FA-488E-A7BD-E2E6753D979D}" destId="{50C2F88D-8688-44C2-A854-691F34009D3B}" srcOrd="17" destOrd="0" presId="urn:microsoft.com/office/officeart/2005/8/layout/target3"/>
    <dgm:cxn modelId="{2262DC84-4AE2-45AE-A218-CA3A77616E98}" type="presParOf" srcId="{71045F8C-00FA-488E-A7BD-E2E6753D979D}" destId="{4D19AB04-24FA-40C2-B203-52AE3D15E171}" srcOrd="18" destOrd="0" presId="urn:microsoft.com/office/officeart/2005/8/layout/target3"/>
    <dgm:cxn modelId="{A5E0AA77-9B2B-4C3F-A6C6-ED4BCF4B2D86}" type="presParOf" srcId="{71045F8C-00FA-488E-A7BD-E2E6753D979D}" destId="{832BF48F-0145-4429-9E02-8FCA946CCE9E}" srcOrd="19" destOrd="0" presId="urn:microsoft.com/office/officeart/2005/8/layout/target3"/>
    <dgm:cxn modelId="{A8E322A0-18E2-414B-86BF-C517B70AB19A}" type="presParOf" srcId="{71045F8C-00FA-488E-A7BD-E2E6753D979D}" destId="{E7297F21-D4FD-4A41-AE58-814D01A6B5E7}" srcOrd="20" destOrd="0" presId="urn:microsoft.com/office/officeart/2005/8/layout/target3"/>
    <dgm:cxn modelId="{A52489B0-3093-4911-84DD-05F44EA1A6E8}" type="presParOf" srcId="{71045F8C-00FA-488E-A7BD-E2E6753D979D}" destId="{F69A1436-182C-465B-AD7F-FE48E0C090C1}" srcOrd="21" destOrd="0" presId="urn:microsoft.com/office/officeart/2005/8/layout/target3"/>
    <dgm:cxn modelId="{7AB34A5E-BBF2-4DA4-A904-A25A99CE4E9D}" type="presParOf" srcId="{71045F8C-00FA-488E-A7BD-E2E6753D979D}" destId="{AA41A67C-3D3F-4AE9-9E0F-5D7F7BB2E741}" srcOrd="22" destOrd="0" presId="urn:microsoft.com/office/officeart/2005/8/layout/target3"/>
    <dgm:cxn modelId="{0363D590-D660-4164-840C-D0759F308D2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38E908-8E52-49CD-9A06-3A255470B4D8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66ABDE61-DF8C-473C-A50B-BC0995F6C852}">
      <dgm:prSet phldrT="[Text]" custT="1"/>
      <dgm:spPr/>
      <dgm:t>
        <a:bodyPr/>
        <a:lstStyle/>
        <a:p>
          <a:r>
            <a:rPr lang="cs-CZ" sz="3200" b="1" dirty="0" err="1" smtClean="0">
              <a:solidFill>
                <a:schemeClr val="bg1"/>
              </a:solidFill>
            </a:rPr>
            <a:t>DJing</a:t>
          </a:r>
          <a:r>
            <a:rPr lang="cs-CZ" sz="3200" b="1" dirty="0" smtClean="0">
              <a:solidFill>
                <a:schemeClr val="bg1"/>
              </a:solidFill>
            </a:rPr>
            <a:t> = DJ nahrazuje skupinu </a:t>
          </a:r>
          <a:endParaRPr lang="cs-CZ" sz="3200" b="1" dirty="0">
            <a:solidFill>
              <a:schemeClr val="bg1"/>
            </a:solidFill>
          </a:endParaRPr>
        </a:p>
      </dgm:t>
    </dgm:pt>
    <dgm:pt modelId="{044FA7B2-CC09-4792-BF16-8C9D591AD26F}" type="parTrans" cxnId="{F58C64B5-E46F-4E22-BFBE-5D9D20CC25D1}">
      <dgm:prSet/>
      <dgm:spPr/>
      <dgm:t>
        <a:bodyPr/>
        <a:lstStyle/>
        <a:p>
          <a:endParaRPr lang="cs-CZ"/>
        </a:p>
      </dgm:t>
    </dgm:pt>
    <dgm:pt modelId="{AF040E54-E562-4EB6-BADF-9A804E0EC303}" type="sibTrans" cxnId="{F58C64B5-E46F-4E22-BFBE-5D9D20CC25D1}">
      <dgm:prSet/>
      <dgm:spPr/>
      <dgm:t>
        <a:bodyPr/>
        <a:lstStyle/>
        <a:p>
          <a:endParaRPr lang="cs-CZ"/>
        </a:p>
      </dgm:t>
    </dgm:pt>
    <dgm:pt modelId="{0049C3FE-B9FD-4528-B035-973BA112FAED}">
      <dgm:prSet phldrT="[Text]" custT="1"/>
      <dgm:spPr/>
      <dgm:t>
        <a:bodyPr/>
        <a:lstStyle/>
        <a:p>
          <a:r>
            <a:rPr lang="cs-CZ" sz="3200" b="1" dirty="0" smtClean="0">
              <a:solidFill>
                <a:schemeClr val="bg1"/>
              </a:solidFill>
            </a:rPr>
            <a:t>RAP = mluvení do rytmu (</a:t>
          </a:r>
          <a:r>
            <a:rPr lang="cs-CZ" sz="3200" b="0" dirty="0" smtClean="0">
              <a:solidFill>
                <a:schemeClr val="bg1"/>
              </a:solidFill>
            </a:rPr>
            <a:t>dříve </a:t>
          </a:r>
          <a:r>
            <a:rPr lang="cs-CZ" sz="3200" b="0" dirty="0" err="1" smtClean="0">
              <a:solidFill>
                <a:schemeClr val="bg1"/>
              </a:solidFill>
            </a:rPr>
            <a:t>toasting</a:t>
          </a:r>
          <a:r>
            <a:rPr lang="cs-CZ" sz="3200" b="0" dirty="0" smtClean="0">
              <a:solidFill>
                <a:schemeClr val="bg1"/>
              </a:solidFill>
            </a:rPr>
            <a:t>)</a:t>
          </a:r>
          <a:endParaRPr lang="cs-CZ" sz="3200" b="1" dirty="0">
            <a:solidFill>
              <a:schemeClr val="bg1"/>
            </a:solidFill>
          </a:endParaRPr>
        </a:p>
      </dgm:t>
    </dgm:pt>
    <dgm:pt modelId="{9C385E2C-285A-4AB0-997B-FD051373B698}" type="parTrans" cxnId="{6DBE7862-B42F-4099-8711-B5E5574FEFF6}">
      <dgm:prSet/>
      <dgm:spPr/>
      <dgm:t>
        <a:bodyPr/>
        <a:lstStyle/>
        <a:p>
          <a:endParaRPr lang="cs-CZ"/>
        </a:p>
      </dgm:t>
    </dgm:pt>
    <dgm:pt modelId="{50621142-E0F6-43E4-91BA-FA4706C6FF10}" type="sibTrans" cxnId="{6DBE7862-B42F-4099-8711-B5E5574FEFF6}">
      <dgm:prSet/>
      <dgm:spPr/>
      <dgm:t>
        <a:bodyPr/>
        <a:lstStyle/>
        <a:p>
          <a:endParaRPr lang="cs-CZ"/>
        </a:p>
      </dgm:t>
    </dgm:pt>
    <dgm:pt modelId="{BFED529D-E24F-44D1-A1DA-707B18B0B0E9}">
      <dgm:prSet phldrT="[Text]" custT="1"/>
      <dgm:spPr/>
      <dgm:t>
        <a:bodyPr/>
        <a:lstStyle/>
        <a:p>
          <a:r>
            <a:rPr lang="cs-CZ" sz="3200" b="1" dirty="0" smtClean="0">
              <a:solidFill>
                <a:schemeClr val="bg1"/>
              </a:solidFill>
            </a:rPr>
            <a:t>BREAKDANCE = akrobatický tanec</a:t>
          </a:r>
          <a:endParaRPr lang="cs-CZ" sz="3200" b="1" dirty="0">
            <a:solidFill>
              <a:schemeClr val="bg1"/>
            </a:solidFill>
          </a:endParaRPr>
        </a:p>
      </dgm:t>
    </dgm:pt>
    <dgm:pt modelId="{007DB84C-04B7-4F8E-98B5-EFFC126CEAB7}" type="parTrans" cxnId="{0951A2B8-7469-4071-9AFD-A3EDC7720783}">
      <dgm:prSet/>
      <dgm:spPr/>
      <dgm:t>
        <a:bodyPr/>
        <a:lstStyle/>
        <a:p>
          <a:endParaRPr lang="cs-CZ"/>
        </a:p>
      </dgm:t>
    </dgm:pt>
    <dgm:pt modelId="{2EC6C851-BB91-42B4-9088-1408FBC3FE96}" type="sibTrans" cxnId="{0951A2B8-7469-4071-9AFD-A3EDC7720783}">
      <dgm:prSet/>
      <dgm:spPr/>
      <dgm:t>
        <a:bodyPr/>
        <a:lstStyle/>
        <a:p>
          <a:endParaRPr lang="cs-CZ"/>
        </a:p>
      </dgm:t>
    </dgm:pt>
    <dgm:pt modelId="{98B835C5-4AA7-46EA-A75C-325FA96EA3B8}">
      <dgm:prSet custT="1"/>
      <dgm:spPr/>
      <dgm:t>
        <a:bodyPr/>
        <a:lstStyle/>
        <a:p>
          <a:r>
            <a:rPr lang="cs-CZ" sz="3200" b="1" dirty="0" smtClean="0">
              <a:solidFill>
                <a:schemeClr val="bg1"/>
              </a:solidFill>
            </a:rPr>
            <a:t>GRAFFITI = výtvarná složka (fixy, spreje) </a:t>
          </a:r>
          <a:endParaRPr lang="cs-CZ" sz="3200" b="1" dirty="0">
            <a:solidFill>
              <a:schemeClr val="bg1"/>
            </a:solidFill>
          </a:endParaRPr>
        </a:p>
      </dgm:t>
    </dgm:pt>
    <dgm:pt modelId="{CB5BBC6E-664D-4397-8AF6-5AAAF336FB00}" type="parTrans" cxnId="{3D61045A-BEDD-4B62-B074-F35E9E110F8D}">
      <dgm:prSet/>
      <dgm:spPr/>
    </dgm:pt>
    <dgm:pt modelId="{AB2FDD19-576D-4724-A309-BD6AEAFD47FD}" type="sibTrans" cxnId="{3D61045A-BEDD-4B62-B074-F35E9E110F8D}">
      <dgm:prSet/>
      <dgm:spPr/>
    </dgm:pt>
    <dgm:pt modelId="{4B15388B-8C69-4A03-BF44-CF4C1BB333E8}">
      <dgm:prSet custT="1"/>
      <dgm:spPr/>
      <dgm:t>
        <a:bodyPr/>
        <a:lstStyle/>
        <a:p>
          <a:r>
            <a:rPr lang="cs-CZ" sz="3200" b="1" dirty="0" err="1" smtClean="0">
              <a:solidFill>
                <a:schemeClr val="bg1"/>
              </a:solidFill>
            </a:rPr>
            <a:t>BEATBOXing</a:t>
          </a:r>
          <a:r>
            <a:rPr lang="cs-CZ" sz="3200" b="1" dirty="0" smtClean="0">
              <a:solidFill>
                <a:schemeClr val="bg1"/>
              </a:solidFill>
            </a:rPr>
            <a:t> = </a:t>
          </a:r>
          <a:r>
            <a:rPr lang="cs-CZ" sz="2800" b="1" dirty="0" smtClean="0">
              <a:solidFill>
                <a:schemeClr val="bg1"/>
              </a:solidFill>
            </a:rPr>
            <a:t>nahrazuje bicí hudební nástroje</a:t>
          </a:r>
          <a:endParaRPr lang="cs-CZ" sz="2800" b="1" dirty="0">
            <a:solidFill>
              <a:schemeClr val="bg1"/>
            </a:solidFill>
          </a:endParaRPr>
        </a:p>
      </dgm:t>
    </dgm:pt>
    <dgm:pt modelId="{C0F75A9F-8ADB-4FDB-BAA2-C646E5773A25}" type="parTrans" cxnId="{15EB27CC-8B71-4260-892A-6EC8E80FF42D}">
      <dgm:prSet/>
      <dgm:spPr/>
    </dgm:pt>
    <dgm:pt modelId="{29237EC5-873E-4B5B-91D1-94744A26A85A}" type="sibTrans" cxnId="{15EB27CC-8B71-4260-892A-6EC8E80FF42D}">
      <dgm:prSet/>
      <dgm:spPr/>
    </dgm:pt>
    <dgm:pt modelId="{D41849EC-BC2A-4FE5-B349-C83FEC972441}" type="pres">
      <dgm:prSet presAssocID="{4938E908-8E52-49CD-9A06-3A255470B4D8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5236B88-A7C2-4533-A13A-0AEEE4784864}" type="pres">
      <dgm:prSet presAssocID="{66ABDE61-DF8C-473C-A50B-BC0995F6C852}" presName="parentLin" presStyleCnt="0"/>
      <dgm:spPr/>
    </dgm:pt>
    <dgm:pt modelId="{9E10781C-2088-40F6-89EC-6178FD5CBE10}" type="pres">
      <dgm:prSet presAssocID="{66ABDE61-DF8C-473C-A50B-BC0995F6C852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6D2F7254-D2C8-4A75-A926-574332907B2E}" type="pres">
      <dgm:prSet presAssocID="{66ABDE61-DF8C-473C-A50B-BC0995F6C852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0DC127-44AB-423B-8522-748AD292FC6E}" type="pres">
      <dgm:prSet presAssocID="{66ABDE61-DF8C-473C-A50B-BC0995F6C852}" presName="negativeSpace" presStyleCnt="0"/>
      <dgm:spPr/>
    </dgm:pt>
    <dgm:pt modelId="{94AF93ED-DD78-47E2-BE2C-14B0B813EAFC}" type="pres">
      <dgm:prSet presAssocID="{66ABDE61-DF8C-473C-A50B-BC0995F6C852}" presName="childText" presStyleLbl="conFgAcc1" presStyleIdx="0" presStyleCnt="5">
        <dgm:presLayoutVars>
          <dgm:bulletEnabled val="1"/>
        </dgm:presLayoutVars>
      </dgm:prSet>
      <dgm:spPr/>
    </dgm:pt>
    <dgm:pt modelId="{66251657-738D-497D-A7C4-54EE1E16953F}" type="pres">
      <dgm:prSet presAssocID="{AF040E54-E562-4EB6-BADF-9A804E0EC303}" presName="spaceBetweenRectangles" presStyleCnt="0"/>
      <dgm:spPr/>
    </dgm:pt>
    <dgm:pt modelId="{BFD4AAD8-6C3A-4D8C-8A07-87B0666A63EE}" type="pres">
      <dgm:prSet presAssocID="{0049C3FE-B9FD-4528-B035-973BA112FAED}" presName="parentLin" presStyleCnt="0"/>
      <dgm:spPr/>
    </dgm:pt>
    <dgm:pt modelId="{7CEAFB1A-86A7-40F1-9A64-7291FBB5BBBE}" type="pres">
      <dgm:prSet presAssocID="{0049C3FE-B9FD-4528-B035-973BA112FAED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D84EA83F-A2A3-4B5B-BF97-3487C9C66A75}" type="pres">
      <dgm:prSet presAssocID="{0049C3FE-B9FD-4528-B035-973BA112FAED}" presName="parentText" presStyleLbl="node1" presStyleIdx="1" presStyleCnt="5" custScaleX="12857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382A36-2388-4650-A9B1-5174F3DFA1DD}" type="pres">
      <dgm:prSet presAssocID="{0049C3FE-B9FD-4528-B035-973BA112FAED}" presName="negativeSpace" presStyleCnt="0"/>
      <dgm:spPr/>
    </dgm:pt>
    <dgm:pt modelId="{2B2BAE44-1794-4DC3-91B2-267D7BB1A229}" type="pres">
      <dgm:prSet presAssocID="{0049C3FE-B9FD-4528-B035-973BA112FAED}" presName="childText" presStyleLbl="conFgAcc1" presStyleIdx="1" presStyleCnt="5">
        <dgm:presLayoutVars>
          <dgm:bulletEnabled val="1"/>
        </dgm:presLayoutVars>
      </dgm:prSet>
      <dgm:spPr/>
    </dgm:pt>
    <dgm:pt modelId="{64D20B77-759A-476D-9BC3-E4D28401CA30}" type="pres">
      <dgm:prSet presAssocID="{50621142-E0F6-43E4-91BA-FA4706C6FF10}" presName="spaceBetweenRectangles" presStyleCnt="0"/>
      <dgm:spPr/>
    </dgm:pt>
    <dgm:pt modelId="{51111AD5-7A85-4575-B4A1-481A615212F3}" type="pres">
      <dgm:prSet presAssocID="{BFED529D-E24F-44D1-A1DA-707B18B0B0E9}" presName="parentLin" presStyleCnt="0"/>
      <dgm:spPr/>
    </dgm:pt>
    <dgm:pt modelId="{8A972E36-0E67-47D8-950E-D5262A764FFE}" type="pres">
      <dgm:prSet presAssocID="{BFED529D-E24F-44D1-A1DA-707B18B0B0E9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0FF0CA59-9494-482B-94C6-07F383032893}" type="pres">
      <dgm:prSet presAssocID="{BFED529D-E24F-44D1-A1DA-707B18B0B0E9}" presName="parentText" presStyleLbl="node1" presStyleIdx="2" presStyleCnt="5" custScaleX="11357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5AD271-93B6-4DCE-8347-D196BDEDC0FD}" type="pres">
      <dgm:prSet presAssocID="{BFED529D-E24F-44D1-A1DA-707B18B0B0E9}" presName="negativeSpace" presStyleCnt="0"/>
      <dgm:spPr/>
    </dgm:pt>
    <dgm:pt modelId="{46C995C1-7B92-436B-8262-373DF9E0446C}" type="pres">
      <dgm:prSet presAssocID="{BFED529D-E24F-44D1-A1DA-707B18B0B0E9}" presName="childText" presStyleLbl="conFgAcc1" presStyleIdx="2" presStyleCnt="5">
        <dgm:presLayoutVars>
          <dgm:bulletEnabled val="1"/>
        </dgm:presLayoutVars>
      </dgm:prSet>
      <dgm:spPr/>
    </dgm:pt>
    <dgm:pt modelId="{6973B599-462A-4849-8E39-6C0BA882EA9B}" type="pres">
      <dgm:prSet presAssocID="{2EC6C851-BB91-42B4-9088-1408FBC3FE96}" presName="spaceBetweenRectangles" presStyleCnt="0"/>
      <dgm:spPr/>
    </dgm:pt>
    <dgm:pt modelId="{EC7FBF89-06B6-45FA-A3E8-2DCA495017DB}" type="pres">
      <dgm:prSet presAssocID="{98B835C5-4AA7-46EA-A75C-325FA96EA3B8}" presName="parentLin" presStyleCnt="0"/>
      <dgm:spPr/>
    </dgm:pt>
    <dgm:pt modelId="{1996D5A7-D874-4F79-BA38-7BCBFBE5BA91}" type="pres">
      <dgm:prSet presAssocID="{98B835C5-4AA7-46EA-A75C-325FA96EA3B8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B8CFB9FA-950E-4C39-B21D-D1135096F3AA}" type="pres">
      <dgm:prSet presAssocID="{98B835C5-4AA7-46EA-A75C-325FA96EA3B8}" presName="parentText" presStyleLbl="node1" presStyleIdx="3" presStyleCnt="5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57E3A4-5BB0-443B-AD52-9809750F8150}" type="pres">
      <dgm:prSet presAssocID="{98B835C5-4AA7-46EA-A75C-325FA96EA3B8}" presName="negativeSpace" presStyleCnt="0"/>
      <dgm:spPr/>
    </dgm:pt>
    <dgm:pt modelId="{CFBD0840-8AED-454F-9C6E-133271F8BE5B}" type="pres">
      <dgm:prSet presAssocID="{98B835C5-4AA7-46EA-A75C-325FA96EA3B8}" presName="childText" presStyleLbl="conFgAcc1" presStyleIdx="3" presStyleCnt="5">
        <dgm:presLayoutVars>
          <dgm:bulletEnabled val="1"/>
        </dgm:presLayoutVars>
      </dgm:prSet>
      <dgm:spPr/>
    </dgm:pt>
    <dgm:pt modelId="{1165CAF4-91B1-417A-95EC-7C1F7B01D4F9}" type="pres">
      <dgm:prSet presAssocID="{AB2FDD19-576D-4724-A309-BD6AEAFD47FD}" presName="spaceBetweenRectangles" presStyleCnt="0"/>
      <dgm:spPr/>
    </dgm:pt>
    <dgm:pt modelId="{03071377-4060-4308-89B9-A3705B248B62}" type="pres">
      <dgm:prSet presAssocID="{4B15388B-8C69-4A03-BF44-CF4C1BB333E8}" presName="parentLin" presStyleCnt="0"/>
      <dgm:spPr/>
    </dgm:pt>
    <dgm:pt modelId="{8677E235-4CEE-4BCF-9B53-1110D238D638}" type="pres">
      <dgm:prSet presAssocID="{4B15388B-8C69-4A03-BF44-CF4C1BB333E8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48E1BFBD-9C5A-49F4-BCA9-E91B3600BB5D}" type="pres">
      <dgm:prSet presAssocID="{4B15388B-8C69-4A03-BF44-CF4C1BB333E8}" presName="parentText" presStyleLbl="node1" presStyleIdx="4" presStyleCnt="5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07D46D-4F73-4F14-99CF-852AFEAE3080}" type="pres">
      <dgm:prSet presAssocID="{4B15388B-8C69-4A03-BF44-CF4C1BB333E8}" presName="negativeSpace" presStyleCnt="0"/>
      <dgm:spPr/>
    </dgm:pt>
    <dgm:pt modelId="{5A34B8AA-9334-427B-9B33-5BA5CA198C3D}" type="pres">
      <dgm:prSet presAssocID="{4B15388B-8C69-4A03-BF44-CF4C1BB333E8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F58C64B5-E46F-4E22-BFBE-5D9D20CC25D1}" srcId="{4938E908-8E52-49CD-9A06-3A255470B4D8}" destId="{66ABDE61-DF8C-473C-A50B-BC0995F6C852}" srcOrd="0" destOrd="0" parTransId="{044FA7B2-CC09-4792-BF16-8C9D591AD26F}" sibTransId="{AF040E54-E562-4EB6-BADF-9A804E0EC303}"/>
    <dgm:cxn modelId="{F9E4E042-B301-4941-860A-D025EDB539B2}" type="presOf" srcId="{0049C3FE-B9FD-4528-B035-973BA112FAED}" destId="{D84EA83F-A2A3-4B5B-BF97-3487C9C66A75}" srcOrd="1" destOrd="0" presId="urn:microsoft.com/office/officeart/2005/8/layout/list1"/>
    <dgm:cxn modelId="{747178CA-E57A-4159-AEC1-E3B421763C59}" type="presOf" srcId="{0049C3FE-B9FD-4528-B035-973BA112FAED}" destId="{7CEAFB1A-86A7-40F1-9A64-7291FBB5BBBE}" srcOrd="0" destOrd="0" presId="urn:microsoft.com/office/officeart/2005/8/layout/list1"/>
    <dgm:cxn modelId="{6DBE7862-B42F-4099-8711-B5E5574FEFF6}" srcId="{4938E908-8E52-49CD-9A06-3A255470B4D8}" destId="{0049C3FE-B9FD-4528-B035-973BA112FAED}" srcOrd="1" destOrd="0" parTransId="{9C385E2C-285A-4AB0-997B-FD051373B698}" sibTransId="{50621142-E0F6-43E4-91BA-FA4706C6FF10}"/>
    <dgm:cxn modelId="{9BD02462-9555-4B60-83C2-D7987C610E6D}" type="presOf" srcId="{BFED529D-E24F-44D1-A1DA-707B18B0B0E9}" destId="{0FF0CA59-9494-482B-94C6-07F383032893}" srcOrd="1" destOrd="0" presId="urn:microsoft.com/office/officeart/2005/8/layout/list1"/>
    <dgm:cxn modelId="{61850EED-0358-4C53-B0B6-4936EF88A628}" type="presOf" srcId="{4938E908-8E52-49CD-9A06-3A255470B4D8}" destId="{D41849EC-BC2A-4FE5-B349-C83FEC972441}" srcOrd="0" destOrd="0" presId="urn:microsoft.com/office/officeart/2005/8/layout/list1"/>
    <dgm:cxn modelId="{9732DF08-06AE-497F-A039-3523DE3B7BEF}" type="presOf" srcId="{66ABDE61-DF8C-473C-A50B-BC0995F6C852}" destId="{9E10781C-2088-40F6-89EC-6178FD5CBE10}" srcOrd="0" destOrd="0" presId="urn:microsoft.com/office/officeart/2005/8/layout/list1"/>
    <dgm:cxn modelId="{A40296FA-5082-46D2-ACF7-8E4A96F2E6CF}" type="presOf" srcId="{98B835C5-4AA7-46EA-A75C-325FA96EA3B8}" destId="{B8CFB9FA-950E-4C39-B21D-D1135096F3AA}" srcOrd="1" destOrd="0" presId="urn:microsoft.com/office/officeart/2005/8/layout/list1"/>
    <dgm:cxn modelId="{2765C94C-EACA-40A3-85F1-16BD5969F36C}" type="presOf" srcId="{BFED529D-E24F-44D1-A1DA-707B18B0B0E9}" destId="{8A972E36-0E67-47D8-950E-D5262A764FFE}" srcOrd="0" destOrd="0" presId="urn:microsoft.com/office/officeart/2005/8/layout/list1"/>
    <dgm:cxn modelId="{3D61045A-BEDD-4B62-B074-F35E9E110F8D}" srcId="{4938E908-8E52-49CD-9A06-3A255470B4D8}" destId="{98B835C5-4AA7-46EA-A75C-325FA96EA3B8}" srcOrd="3" destOrd="0" parTransId="{CB5BBC6E-664D-4397-8AF6-5AAAF336FB00}" sibTransId="{AB2FDD19-576D-4724-A309-BD6AEAFD47FD}"/>
    <dgm:cxn modelId="{0951A2B8-7469-4071-9AFD-A3EDC7720783}" srcId="{4938E908-8E52-49CD-9A06-3A255470B4D8}" destId="{BFED529D-E24F-44D1-A1DA-707B18B0B0E9}" srcOrd="2" destOrd="0" parTransId="{007DB84C-04B7-4F8E-98B5-EFFC126CEAB7}" sibTransId="{2EC6C851-BB91-42B4-9088-1408FBC3FE96}"/>
    <dgm:cxn modelId="{CF724EB2-82BD-4842-98FF-77BC9533BB5A}" type="presOf" srcId="{66ABDE61-DF8C-473C-A50B-BC0995F6C852}" destId="{6D2F7254-D2C8-4A75-A926-574332907B2E}" srcOrd="1" destOrd="0" presId="urn:microsoft.com/office/officeart/2005/8/layout/list1"/>
    <dgm:cxn modelId="{4CF43266-4C9C-453E-95A8-5648C03CDD2F}" type="presOf" srcId="{4B15388B-8C69-4A03-BF44-CF4C1BB333E8}" destId="{48E1BFBD-9C5A-49F4-BCA9-E91B3600BB5D}" srcOrd="1" destOrd="0" presId="urn:microsoft.com/office/officeart/2005/8/layout/list1"/>
    <dgm:cxn modelId="{5CD42146-64F4-470C-8865-1C631AC1AEF4}" type="presOf" srcId="{4B15388B-8C69-4A03-BF44-CF4C1BB333E8}" destId="{8677E235-4CEE-4BCF-9B53-1110D238D638}" srcOrd="0" destOrd="0" presId="urn:microsoft.com/office/officeart/2005/8/layout/list1"/>
    <dgm:cxn modelId="{15EB27CC-8B71-4260-892A-6EC8E80FF42D}" srcId="{4938E908-8E52-49CD-9A06-3A255470B4D8}" destId="{4B15388B-8C69-4A03-BF44-CF4C1BB333E8}" srcOrd="4" destOrd="0" parTransId="{C0F75A9F-8ADB-4FDB-BAA2-C646E5773A25}" sibTransId="{29237EC5-873E-4B5B-91D1-94744A26A85A}"/>
    <dgm:cxn modelId="{EC48ABD9-6018-4831-AFC5-02A8CAEBE71A}" type="presOf" srcId="{98B835C5-4AA7-46EA-A75C-325FA96EA3B8}" destId="{1996D5A7-D874-4F79-BA38-7BCBFBE5BA91}" srcOrd="0" destOrd="0" presId="urn:microsoft.com/office/officeart/2005/8/layout/list1"/>
    <dgm:cxn modelId="{7CF60F2F-4456-4BCB-89B2-3BCF8206B1F7}" type="presParOf" srcId="{D41849EC-BC2A-4FE5-B349-C83FEC972441}" destId="{95236B88-A7C2-4533-A13A-0AEEE4784864}" srcOrd="0" destOrd="0" presId="urn:microsoft.com/office/officeart/2005/8/layout/list1"/>
    <dgm:cxn modelId="{0EECDF17-9B84-47FA-B9B2-6C5C745FDBB2}" type="presParOf" srcId="{95236B88-A7C2-4533-A13A-0AEEE4784864}" destId="{9E10781C-2088-40F6-89EC-6178FD5CBE10}" srcOrd="0" destOrd="0" presId="urn:microsoft.com/office/officeart/2005/8/layout/list1"/>
    <dgm:cxn modelId="{72F4A837-0DE3-464E-8518-08110BBF8454}" type="presParOf" srcId="{95236B88-A7C2-4533-A13A-0AEEE4784864}" destId="{6D2F7254-D2C8-4A75-A926-574332907B2E}" srcOrd="1" destOrd="0" presId="urn:microsoft.com/office/officeart/2005/8/layout/list1"/>
    <dgm:cxn modelId="{90A5C38D-7FC9-4F39-8A18-BE38CDA1B570}" type="presParOf" srcId="{D41849EC-BC2A-4FE5-B349-C83FEC972441}" destId="{010DC127-44AB-423B-8522-748AD292FC6E}" srcOrd="1" destOrd="0" presId="urn:microsoft.com/office/officeart/2005/8/layout/list1"/>
    <dgm:cxn modelId="{C51667C4-C4D8-4D32-893A-D5DAF9DE535E}" type="presParOf" srcId="{D41849EC-BC2A-4FE5-B349-C83FEC972441}" destId="{94AF93ED-DD78-47E2-BE2C-14B0B813EAFC}" srcOrd="2" destOrd="0" presId="urn:microsoft.com/office/officeart/2005/8/layout/list1"/>
    <dgm:cxn modelId="{32FEBBE2-7C66-444C-B0C9-925DF49C50AE}" type="presParOf" srcId="{D41849EC-BC2A-4FE5-B349-C83FEC972441}" destId="{66251657-738D-497D-A7C4-54EE1E16953F}" srcOrd="3" destOrd="0" presId="urn:microsoft.com/office/officeart/2005/8/layout/list1"/>
    <dgm:cxn modelId="{D16E45E6-4401-430C-B436-3FF335C9B179}" type="presParOf" srcId="{D41849EC-BC2A-4FE5-B349-C83FEC972441}" destId="{BFD4AAD8-6C3A-4D8C-8A07-87B0666A63EE}" srcOrd="4" destOrd="0" presId="urn:microsoft.com/office/officeart/2005/8/layout/list1"/>
    <dgm:cxn modelId="{A850C4EB-6007-4EEE-9B95-328FB5418B90}" type="presParOf" srcId="{BFD4AAD8-6C3A-4D8C-8A07-87B0666A63EE}" destId="{7CEAFB1A-86A7-40F1-9A64-7291FBB5BBBE}" srcOrd="0" destOrd="0" presId="urn:microsoft.com/office/officeart/2005/8/layout/list1"/>
    <dgm:cxn modelId="{1EB856BD-6FED-4672-B8B9-D9BF7E18794A}" type="presParOf" srcId="{BFD4AAD8-6C3A-4D8C-8A07-87B0666A63EE}" destId="{D84EA83F-A2A3-4B5B-BF97-3487C9C66A75}" srcOrd="1" destOrd="0" presId="urn:microsoft.com/office/officeart/2005/8/layout/list1"/>
    <dgm:cxn modelId="{51642293-D2E3-4FB5-89E2-0EA749F12B69}" type="presParOf" srcId="{D41849EC-BC2A-4FE5-B349-C83FEC972441}" destId="{0A382A36-2388-4650-A9B1-5174F3DFA1DD}" srcOrd="5" destOrd="0" presId="urn:microsoft.com/office/officeart/2005/8/layout/list1"/>
    <dgm:cxn modelId="{AFC44B99-3DA4-4964-B6E6-D7F8F60160DA}" type="presParOf" srcId="{D41849EC-BC2A-4FE5-B349-C83FEC972441}" destId="{2B2BAE44-1794-4DC3-91B2-267D7BB1A229}" srcOrd="6" destOrd="0" presId="urn:microsoft.com/office/officeart/2005/8/layout/list1"/>
    <dgm:cxn modelId="{FF4960C9-E1C1-4112-A1D7-FE1D52280F8A}" type="presParOf" srcId="{D41849EC-BC2A-4FE5-B349-C83FEC972441}" destId="{64D20B77-759A-476D-9BC3-E4D28401CA30}" srcOrd="7" destOrd="0" presId="urn:microsoft.com/office/officeart/2005/8/layout/list1"/>
    <dgm:cxn modelId="{A8D5FCA8-8EAD-4742-A9B7-99BDFBDA52DB}" type="presParOf" srcId="{D41849EC-BC2A-4FE5-B349-C83FEC972441}" destId="{51111AD5-7A85-4575-B4A1-481A615212F3}" srcOrd="8" destOrd="0" presId="urn:microsoft.com/office/officeart/2005/8/layout/list1"/>
    <dgm:cxn modelId="{E2B31990-A990-4D9C-A4B2-F3FE5916D779}" type="presParOf" srcId="{51111AD5-7A85-4575-B4A1-481A615212F3}" destId="{8A972E36-0E67-47D8-950E-D5262A764FFE}" srcOrd="0" destOrd="0" presId="urn:microsoft.com/office/officeart/2005/8/layout/list1"/>
    <dgm:cxn modelId="{32D968A3-0F90-469B-8504-DCAC7FEEE459}" type="presParOf" srcId="{51111AD5-7A85-4575-B4A1-481A615212F3}" destId="{0FF0CA59-9494-482B-94C6-07F383032893}" srcOrd="1" destOrd="0" presId="urn:microsoft.com/office/officeart/2005/8/layout/list1"/>
    <dgm:cxn modelId="{5C0139EE-D3EC-4F91-BB23-42A7D1CDF35B}" type="presParOf" srcId="{D41849EC-BC2A-4FE5-B349-C83FEC972441}" destId="{7B5AD271-93B6-4DCE-8347-D196BDEDC0FD}" srcOrd="9" destOrd="0" presId="urn:microsoft.com/office/officeart/2005/8/layout/list1"/>
    <dgm:cxn modelId="{5F06032E-54E4-4A85-9DEB-0E280AC2D452}" type="presParOf" srcId="{D41849EC-BC2A-4FE5-B349-C83FEC972441}" destId="{46C995C1-7B92-436B-8262-373DF9E0446C}" srcOrd="10" destOrd="0" presId="urn:microsoft.com/office/officeart/2005/8/layout/list1"/>
    <dgm:cxn modelId="{7BBD9E8E-CD48-4CF3-9B8E-B1E4D775C080}" type="presParOf" srcId="{D41849EC-BC2A-4FE5-B349-C83FEC972441}" destId="{6973B599-462A-4849-8E39-6C0BA882EA9B}" srcOrd="11" destOrd="0" presId="urn:microsoft.com/office/officeart/2005/8/layout/list1"/>
    <dgm:cxn modelId="{658C0287-6B3E-4694-8595-C1A352286D51}" type="presParOf" srcId="{D41849EC-BC2A-4FE5-B349-C83FEC972441}" destId="{EC7FBF89-06B6-45FA-A3E8-2DCA495017DB}" srcOrd="12" destOrd="0" presId="urn:microsoft.com/office/officeart/2005/8/layout/list1"/>
    <dgm:cxn modelId="{1EC24EAF-7CE2-4F15-BA92-C63B7EC50075}" type="presParOf" srcId="{EC7FBF89-06B6-45FA-A3E8-2DCA495017DB}" destId="{1996D5A7-D874-4F79-BA38-7BCBFBE5BA91}" srcOrd="0" destOrd="0" presId="urn:microsoft.com/office/officeart/2005/8/layout/list1"/>
    <dgm:cxn modelId="{3C55484F-7D3E-4F3E-AF8C-AABD33205240}" type="presParOf" srcId="{EC7FBF89-06B6-45FA-A3E8-2DCA495017DB}" destId="{B8CFB9FA-950E-4C39-B21D-D1135096F3AA}" srcOrd="1" destOrd="0" presId="urn:microsoft.com/office/officeart/2005/8/layout/list1"/>
    <dgm:cxn modelId="{9C4F7C34-AA81-4FF9-9798-F36BE1F04D54}" type="presParOf" srcId="{D41849EC-BC2A-4FE5-B349-C83FEC972441}" destId="{6757E3A4-5BB0-443B-AD52-9809750F8150}" srcOrd="13" destOrd="0" presId="urn:microsoft.com/office/officeart/2005/8/layout/list1"/>
    <dgm:cxn modelId="{22DEE8C8-83E0-4730-AAC5-3FBD33912011}" type="presParOf" srcId="{D41849EC-BC2A-4FE5-B349-C83FEC972441}" destId="{CFBD0840-8AED-454F-9C6E-133271F8BE5B}" srcOrd="14" destOrd="0" presId="urn:microsoft.com/office/officeart/2005/8/layout/list1"/>
    <dgm:cxn modelId="{AEF52D4A-1E32-40F1-A2A3-AE0C649FF71D}" type="presParOf" srcId="{D41849EC-BC2A-4FE5-B349-C83FEC972441}" destId="{1165CAF4-91B1-417A-95EC-7C1F7B01D4F9}" srcOrd="15" destOrd="0" presId="urn:microsoft.com/office/officeart/2005/8/layout/list1"/>
    <dgm:cxn modelId="{75DD5593-CE9B-40BA-AE31-7511D516C9AF}" type="presParOf" srcId="{D41849EC-BC2A-4FE5-B349-C83FEC972441}" destId="{03071377-4060-4308-89B9-A3705B248B62}" srcOrd="16" destOrd="0" presId="urn:microsoft.com/office/officeart/2005/8/layout/list1"/>
    <dgm:cxn modelId="{87D21C55-BD7B-4D39-A714-5B6715E6EEA4}" type="presParOf" srcId="{03071377-4060-4308-89B9-A3705B248B62}" destId="{8677E235-4CEE-4BCF-9B53-1110D238D638}" srcOrd="0" destOrd="0" presId="urn:microsoft.com/office/officeart/2005/8/layout/list1"/>
    <dgm:cxn modelId="{7C187CEB-7FC4-4AFB-9267-D804E24EF0F6}" type="presParOf" srcId="{03071377-4060-4308-89B9-A3705B248B62}" destId="{48E1BFBD-9C5A-49F4-BCA9-E91B3600BB5D}" srcOrd="1" destOrd="0" presId="urn:microsoft.com/office/officeart/2005/8/layout/list1"/>
    <dgm:cxn modelId="{C6DB901B-C8C7-4B5E-A9FE-BE50C3E1D9D9}" type="presParOf" srcId="{D41849EC-BC2A-4FE5-B349-C83FEC972441}" destId="{E207D46D-4F73-4F14-99CF-852AFEAE3080}" srcOrd="17" destOrd="0" presId="urn:microsoft.com/office/officeart/2005/8/layout/list1"/>
    <dgm:cxn modelId="{91A7369F-802C-41ED-BF60-C7D70D87FAA0}" type="presParOf" srcId="{D41849EC-BC2A-4FE5-B349-C83FEC972441}" destId="{5A34B8AA-9334-427B-9B33-5BA5CA198C3D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CF8A4D2-88E6-4B2E-B00A-88FBF245E2B6}" type="doc">
      <dgm:prSet loTypeId="urn:microsoft.com/office/officeart/2005/8/layout/cycle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601E0D7-2767-4E3B-ABE4-01AD5E7866F2}">
      <dgm:prSet phldrT="[Text]" custT="1"/>
      <dgm:spPr/>
      <dgm:t>
        <a:bodyPr/>
        <a:lstStyle/>
        <a:p>
          <a:r>
            <a:rPr lang="cs-CZ" sz="3600" dirty="0" smtClean="0"/>
            <a:t>1. Co je to </a:t>
          </a:r>
          <a:r>
            <a:rPr lang="cs-CZ" sz="3600" dirty="0" err="1" smtClean="0"/>
            <a:t>breakdance</a:t>
          </a:r>
          <a:r>
            <a:rPr lang="cs-CZ" sz="3600" dirty="0" smtClean="0"/>
            <a:t>?</a:t>
          </a:r>
          <a:endParaRPr lang="cs-CZ" sz="3600" dirty="0"/>
        </a:p>
      </dgm:t>
    </dgm:pt>
    <dgm:pt modelId="{3C480ADA-F4DC-435C-9A01-AEC0CFF2B243}" type="parTrans" cxnId="{E041CA12-394C-4DD1-B10E-7DC4080F92F5}">
      <dgm:prSet/>
      <dgm:spPr/>
      <dgm:t>
        <a:bodyPr/>
        <a:lstStyle/>
        <a:p>
          <a:endParaRPr lang="cs-CZ"/>
        </a:p>
      </dgm:t>
    </dgm:pt>
    <dgm:pt modelId="{E678B20D-840D-4D2F-8B8F-60F079E42EED}" type="sibTrans" cxnId="{E041CA12-394C-4DD1-B10E-7DC4080F92F5}">
      <dgm:prSet/>
      <dgm:spPr/>
      <dgm:t>
        <a:bodyPr/>
        <a:lstStyle/>
        <a:p>
          <a:endParaRPr lang="cs-CZ"/>
        </a:p>
      </dgm:t>
    </dgm:pt>
    <dgm:pt modelId="{4D8BC6E2-AA92-4E74-9B28-BE976DB23208}">
      <dgm:prSet phldrT="[Text]" custT="1"/>
      <dgm:spPr/>
      <dgm:t>
        <a:bodyPr/>
        <a:lstStyle/>
        <a:p>
          <a:r>
            <a:rPr lang="cs-CZ" sz="3000" dirty="0" smtClean="0"/>
            <a:t>3. Jmenuj osobnost hip hopu: </a:t>
          </a:r>
          <a:endParaRPr lang="cs-CZ" sz="3000" dirty="0"/>
        </a:p>
      </dgm:t>
    </dgm:pt>
    <dgm:pt modelId="{13FD21D4-1D37-4CAC-8EEA-DF83AD33F0FB}" type="parTrans" cxnId="{EEBF81AC-2C48-4BF1-AAA0-32EEE31D0DEB}">
      <dgm:prSet/>
      <dgm:spPr/>
      <dgm:t>
        <a:bodyPr/>
        <a:lstStyle/>
        <a:p>
          <a:endParaRPr lang="cs-CZ"/>
        </a:p>
      </dgm:t>
    </dgm:pt>
    <dgm:pt modelId="{E70CDAA5-739F-481B-8AFC-E5377AE55C8C}" type="sibTrans" cxnId="{EEBF81AC-2C48-4BF1-AAA0-32EEE31D0DEB}">
      <dgm:prSet/>
      <dgm:spPr/>
      <dgm:t>
        <a:bodyPr/>
        <a:lstStyle/>
        <a:p>
          <a:endParaRPr lang="cs-CZ"/>
        </a:p>
      </dgm:t>
    </dgm:pt>
    <dgm:pt modelId="{58FB0AAD-AB5B-47E8-85FC-9059A342F92D}">
      <dgm:prSet phldrT="[Text]" custT="1"/>
      <dgm:spPr/>
      <dgm:t>
        <a:bodyPr/>
        <a:lstStyle/>
        <a:p>
          <a:r>
            <a:rPr lang="cs-CZ" sz="3600" dirty="0" smtClean="0"/>
            <a:t>4. Vysvětli termín BEATBOX</a:t>
          </a:r>
          <a:endParaRPr lang="cs-CZ" sz="3600" dirty="0"/>
        </a:p>
      </dgm:t>
    </dgm:pt>
    <dgm:pt modelId="{97A07447-C4AF-4A5D-8815-B1B6927723CC}" type="parTrans" cxnId="{C92448A9-96E7-4D3A-9DEA-2F414D274AD9}">
      <dgm:prSet/>
      <dgm:spPr/>
      <dgm:t>
        <a:bodyPr/>
        <a:lstStyle/>
        <a:p>
          <a:endParaRPr lang="cs-CZ"/>
        </a:p>
      </dgm:t>
    </dgm:pt>
    <dgm:pt modelId="{BA25D9EF-8FDA-40BD-8E55-9DC6D307F9D9}" type="sibTrans" cxnId="{C92448A9-96E7-4D3A-9DEA-2F414D274AD9}">
      <dgm:prSet/>
      <dgm:spPr/>
      <dgm:t>
        <a:bodyPr/>
        <a:lstStyle/>
        <a:p>
          <a:endParaRPr lang="cs-CZ"/>
        </a:p>
      </dgm:t>
    </dgm:pt>
    <dgm:pt modelId="{66FC8D72-0B15-4ED3-AFB1-81BEF2A7F6BB}">
      <dgm:prSet phldrT="[Text]" custT="1"/>
      <dgm:spPr/>
      <dgm:t>
        <a:bodyPr/>
        <a:lstStyle/>
        <a:p>
          <a:r>
            <a:rPr lang="cs-CZ" sz="3600" dirty="0" smtClean="0"/>
            <a:t>2. Kde vznikl hip hop?</a:t>
          </a:r>
          <a:endParaRPr lang="cs-CZ" sz="3600" dirty="0"/>
        </a:p>
      </dgm:t>
    </dgm:pt>
    <dgm:pt modelId="{61C944BE-0606-4D6E-824C-60329C3F7261}" type="parTrans" cxnId="{7B91F0A8-9E08-4B24-9411-968B192A818D}">
      <dgm:prSet/>
      <dgm:spPr/>
      <dgm:t>
        <a:bodyPr/>
        <a:lstStyle/>
        <a:p>
          <a:endParaRPr lang="cs-CZ"/>
        </a:p>
      </dgm:t>
    </dgm:pt>
    <dgm:pt modelId="{27D864CE-514A-4FF6-9261-3E6107294E5B}" type="sibTrans" cxnId="{7B91F0A8-9E08-4B24-9411-968B192A818D}">
      <dgm:prSet/>
      <dgm:spPr/>
      <dgm:t>
        <a:bodyPr/>
        <a:lstStyle/>
        <a:p>
          <a:endParaRPr lang="cs-CZ"/>
        </a:p>
      </dgm:t>
    </dgm:pt>
    <dgm:pt modelId="{D2E3DF8B-81A3-4ADF-802D-FBC5641D46EC}" type="pres">
      <dgm:prSet presAssocID="{7CF8A4D2-88E6-4B2E-B00A-88FBF245E2B6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D05548C-FEE5-4330-9F63-0B57019ADCFD}" type="pres">
      <dgm:prSet presAssocID="{7601E0D7-2767-4E3B-ABE4-01AD5E7866F2}" presName="node" presStyleLbl="node1" presStyleIdx="0" presStyleCnt="4" custScaleX="243099" custRadScaleRad="99010" custRadScaleInc="-203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3DBAE6-0BCC-4B1C-BC99-2276F7532069}" type="pres">
      <dgm:prSet presAssocID="{7601E0D7-2767-4E3B-ABE4-01AD5E7866F2}" presName="spNode" presStyleCnt="0"/>
      <dgm:spPr/>
    </dgm:pt>
    <dgm:pt modelId="{6E4447A8-D5B2-4677-A33E-4A16A1C04888}" type="pres">
      <dgm:prSet presAssocID="{E678B20D-840D-4D2F-8B8F-60F079E42EED}" presName="sibTrans" presStyleLbl="sibTrans1D1" presStyleIdx="0" presStyleCnt="4"/>
      <dgm:spPr/>
      <dgm:t>
        <a:bodyPr/>
        <a:lstStyle/>
        <a:p>
          <a:endParaRPr lang="cs-CZ"/>
        </a:p>
      </dgm:t>
    </dgm:pt>
    <dgm:pt modelId="{626C8004-2A7C-4015-96D7-513B1B8D8446}" type="pres">
      <dgm:prSet presAssocID="{4D8BC6E2-AA92-4E74-9B28-BE976DB23208}" presName="node" presStyleLbl="node1" presStyleIdx="1" presStyleCnt="4" custScaleX="20567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5F8472-279C-4CB8-8501-202CF5B487F8}" type="pres">
      <dgm:prSet presAssocID="{4D8BC6E2-AA92-4E74-9B28-BE976DB23208}" presName="spNode" presStyleCnt="0"/>
      <dgm:spPr/>
    </dgm:pt>
    <dgm:pt modelId="{BB6C2D40-AC59-4F8B-A9CE-E352B20D383D}" type="pres">
      <dgm:prSet presAssocID="{E70CDAA5-739F-481B-8AFC-E5377AE55C8C}" presName="sibTrans" presStyleLbl="sibTrans1D1" presStyleIdx="1" presStyleCnt="4"/>
      <dgm:spPr/>
      <dgm:t>
        <a:bodyPr/>
        <a:lstStyle/>
        <a:p>
          <a:endParaRPr lang="cs-CZ"/>
        </a:p>
      </dgm:t>
    </dgm:pt>
    <dgm:pt modelId="{6DFF7E52-E025-4A5E-8EE6-BF09C86240F4}" type="pres">
      <dgm:prSet presAssocID="{58FB0AAD-AB5B-47E8-85FC-9059A342F92D}" presName="node" presStyleLbl="node1" presStyleIdx="2" presStyleCnt="4" custScaleX="2204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3D42CB-1BC9-429C-BA60-54C98CBCAC0D}" type="pres">
      <dgm:prSet presAssocID="{58FB0AAD-AB5B-47E8-85FC-9059A342F92D}" presName="spNode" presStyleCnt="0"/>
      <dgm:spPr/>
    </dgm:pt>
    <dgm:pt modelId="{520DDEA7-8AE7-4861-A4C8-190BDB5D5416}" type="pres">
      <dgm:prSet presAssocID="{BA25D9EF-8FDA-40BD-8E55-9DC6D307F9D9}" presName="sibTrans" presStyleLbl="sibTrans1D1" presStyleIdx="2" presStyleCnt="4"/>
      <dgm:spPr/>
      <dgm:t>
        <a:bodyPr/>
        <a:lstStyle/>
        <a:p>
          <a:endParaRPr lang="cs-CZ"/>
        </a:p>
      </dgm:t>
    </dgm:pt>
    <dgm:pt modelId="{C12651B5-2C08-4CEA-8A5A-B2D30509EFAA}" type="pres">
      <dgm:prSet presAssocID="{66FC8D72-0B15-4ED3-AFB1-81BEF2A7F6BB}" presName="node" presStyleLbl="node1" presStyleIdx="3" presStyleCnt="4" custScaleX="22780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0603B5-77C3-43DC-9FC5-E39ACCC496C3}" type="pres">
      <dgm:prSet presAssocID="{66FC8D72-0B15-4ED3-AFB1-81BEF2A7F6BB}" presName="spNode" presStyleCnt="0"/>
      <dgm:spPr/>
    </dgm:pt>
    <dgm:pt modelId="{99218C24-3B7C-4CEC-93A9-B27B26EEFD8B}" type="pres">
      <dgm:prSet presAssocID="{27D864CE-514A-4FF6-9261-3E6107294E5B}" presName="sibTrans" presStyleLbl="sibTrans1D1" presStyleIdx="3" presStyleCnt="4"/>
      <dgm:spPr/>
      <dgm:t>
        <a:bodyPr/>
        <a:lstStyle/>
        <a:p>
          <a:endParaRPr lang="cs-CZ"/>
        </a:p>
      </dgm:t>
    </dgm:pt>
  </dgm:ptLst>
  <dgm:cxnLst>
    <dgm:cxn modelId="{F8AFE195-2AF7-4D9C-9D59-887B93497596}" type="presOf" srcId="{58FB0AAD-AB5B-47E8-85FC-9059A342F92D}" destId="{6DFF7E52-E025-4A5E-8EE6-BF09C86240F4}" srcOrd="0" destOrd="0" presId="urn:microsoft.com/office/officeart/2005/8/layout/cycle6"/>
    <dgm:cxn modelId="{877A3AC7-88F4-4CE6-8A2E-FBE98DFC44AD}" type="presOf" srcId="{4D8BC6E2-AA92-4E74-9B28-BE976DB23208}" destId="{626C8004-2A7C-4015-96D7-513B1B8D8446}" srcOrd="0" destOrd="0" presId="urn:microsoft.com/office/officeart/2005/8/layout/cycle6"/>
    <dgm:cxn modelId="{9EAA12F2-2064-42B8-8663-5AA7E5CD7802}" type="presOf" srcId="{E70CDAA5-739F-481B-8AFC-E5377AE55C8C}" destId="{BB6C2D40-AC59-4F8B-A9CE-E352B20D383D}" srcOrd="0" destOrd="0" presId="urn:microsoft.com/office/officeart/2005/8/layout/cycle6"/>
    <dgm:cxn modelId="{DD9ADF3C-0D24-4FD7-8294-663C96DD8B51}" type="presOf" srcId="{BA25D9EF-8FDA-40BD-8E55-9DC6D307F9D9}" destId="{520DDEA7-8AE7-4861-A4C8-190BDB5D5416}" srcOrd="0" destOrd="0" presId="urn:microsoft.com/office/officeart/2005/8/layout/cycle6"/>
    <dgm:cxn modelId="{5A82DFBA-5990-4F04-940C-E6F87605B93A}" type="presOf" srcId="{66FC8D72-0B15-4ED3-AFB1-81BEF2A7F6BB}" destId="{C12651B5-2C08-4CEA-8A5A-B2D30509EFAA}" srcOrd="0" destOrd="0" presId="urn:microsoft.com/office/officeart/2005/8/layout/cycle6"/>
    <dgm:cxn modelId="{7B91F0A8-9E08-4B24-9411-968B192A818D}" srcId="{7CF8A4D2-88E6-4B2E-B00A-88FBF245E2B6}" destId="{66FC8D72-0B15-4ED3-AFB1-81BEF2A7F6BB}" srcOrd="3" destOrd="0" parTransId="{61C944BE-0606-4D6E-824C-60329C3F7261}" sibTransId="{27D864CE-514A-4FF6-9261-3E6107294E5B}"/>
    <dgm:cxn modelId="{E041CA12-394C-4DD1-B10E-7DC4080F92F5}" srcId="{7CF8A4D2-88E6-4B2E-B00A-88FBF245E2B6}" destId="{7601E0D7-2767-4E3B-ABE4-01AD5E7866F2}" srcOrd="0" destOrd="0" parTransId="{3C480ADA-F4DC-435C-9A01-AEC0CFF2B243}" sibTransId="{E678B20D-840D-4D2F-8B8F-60F079E42EED}"/>
    <dgm:cxn modelId="{EEBF81AC-2C48-4BF1-AAA0-32EEE31D0DEB}" srcId="{7CF8A4D2-88E6-4B2E-B00A-88FBF245E2B6}" destId="{4D8BC6E2-AA92-4E74-9B28-BE976DB23208}" srcOrd="1" destOrd="0" parTransId="{13FD21D4-1D37-4CAC-8EEA-DF83AD33F0FB}" sibTransId="{E70CDAA5-739F-481B-8AFC-E5377AE55C8C}"/>
    <dgm:cxn modelId="{C92448A9-96E7-4D3A-9DEA-2F414D274AD9}" srcId="{7CF8A4D2-88E6-4B2E-B00A-88FBF245E2B6}" destId="{58FB0AAD-AB5B-47E8-85FC-9059A342F92D}" srcOrd="2" destOrd="0" parTransId="{97A07447-C4AF-4A5D-8815-B1B6927723CC}" sibTransId="{BA25D9EF-8FDA-40BD-8E55-9DC6D307F9D9}"/>
    <dgm:cxn modelId="{9AC12427-96B9-49FE-ABC4-2112D295CD0C}" type="presOf" srcId="{27D864CE-514A-4FF6-9261-3E6107294E5B}" destId="{99218C24-3B7C-4CEC-93A9-B27B26EEFD8B}" srcOrd="0" destOrd="0" presId="urn:microsoft.com/office/officeart/2005/8/layout/cycle6"/>
    <dgm:cxn modelId="{7CF0E0A3-49B0-464D-B398-9902A1F03230}" type="presOf" srcId="{7601E0D7-2767-4E3B-ABE4-01AD5E7866F2}" destId="{2D05548C-FEE5-4330-9F63-0B57019ADCFD}" srcOrd="0" destOrd="0" presId="urn:microsoft.com/office/officeart/2005/8/layout/cycle6"/>
    <dgm:cxn modelId="{385C0B89-9B96-4B69-A2F9-E47E381392D6}" type="presOf" srcId="{7CF8A4D2-88E6-4B2E-B00A-88FBF245E2B6}" destId="{D2E3DF8B-81A3-4ADF-802D-FBC5641D46EC}" srcOrd="0" destOrd="0" presId="urn:microsoft.com/office/officeart/2005/8/layout/cycle6"/>
    <dgm:cxn modelId="{A0B2E829-6EDA-4176-A928-007425B0F8CB}" type="presOf" srcId="{E678B20D-840D-4D2F-8B8F-60F079E42EED}" destId="{6E4447A8-D5B2-4677-A33E-4A16A1C04888}" srcOrd="0" destOrd="0" presId="urn:microsoft.com/office/officeart/2005/8/layout/cycle6"/>
    <dgm:cxn modelId="{2FDE58C1-F882-476E-8E18-353F7D39BD89}" type="presParOf" srcId="{D2E3DF8B-81A3-4ADF-802D-FBC5641D46EC}" destId="{2D05548C-FEE5-4330-9F63-0B57019ADCFD}" srcOrd="0" destOrd="0" presId="urn:microsoft.com/office/officeart/2005/8/layout/cycle6"/>
    <dgm:cxn modelId="{3343D8F4-1226-4C6A-9183-E2D9FC2D44F5}" type="presParOf" srcId="{D2E3DF8B-81A3-4ADF-802D-FBC5641D46EC}" destId="{2F3DBAE6-0BCC-4B1C-BC99-2276F7532069}" srcOrd="1" destOrd="0" presId="urn:microsoft.com/office/officeart/2005/8/layout/cycle6"/>
    <dgm:cxn modelId="{5F004A15-A164-42A9-B04A-AF1658CCB0EB}" type="presParOf" srcId="{D2E3DF8B-81A3-4ADF-802D-FBC5641D46EC}" destId="{6E4447A8-D5B2-4677-A33E-4A16A1C04888}" srcOrd="2" destOrd="0" presId="urn:microsoft.com/office/officeart/2005/8/layout/cycle6"/>
    <dgm:cxn modelId="{8FA71022-34E7-490B-B089-A7F43F1BAF01}" type="presParOf" srcId="{D2E3DF8B-81A3-4ADF-802D-FBC5641D46EC}" destId="{626C8004-2A7C-4015-96D7-513B1B8D8446}" srcOrd="3" destOrd="0" presId="urn:microsoft.com/office/officeart/2005/8/layout/cycle6"/>
    <dgm:cxn modelId="{1AA9773A-15F1-4C1C-92DD-CD64113DB716}" type="presParOf" srcId="{D2E3DF8B-81A3-4ADF-802D-FBC5641D46EC}" destId="{965F8472-279C-4CB8-8501-202CF5B487F8}" srcOrd="4" destOrd="0" presId="urn:microsoft.com/office/officeart/2005/8/layout/cycle6"/>
    <dgm:cxn modelId="{6615BB78-9682-4A51-BD2C-D62F662A7C30}" type="presParOf" srcId="{D2E3DF8B-81A3-4ADF-802D-FBC5641D46EC}" destId="{BB6C2D40-AC59-4F8B-A9CE-E352B20D383D}" srcOrd="5" destOrd="0" presId="urn:microsoft.com/office/officeart/2005/8/layout/cycle6"/>
    <dgm:cxn modelId="{AE27D162-06D1-4AC3-A85A-9AD1A15ED708}" type="presParOf" srcId="{D2E3DF8B-81A3-4ADF-802D-FBC5641D46EC}" destId="{6DFF7E52-E025-4A5E-8EE6-BF09C86240F4}" srcOrd="6" destOrd="0" presId="urn:microsoft.com/office/officeart/2005/8/layout/cycle6"/>
    <dgm:cxn modelId="{770E1BD7-EFC1-4345-ACAD-DB4FEF950D5A}" type="presParOf" srcId="{D2E3DF8B-81A3-4ADF-802D-FBC5641D46EC}" destId="{723D42CB-1BC9-429C-BA60-54C98CBCAC0D}" srcOrd="7" destOrd="0" presId="urn:microsoft.com/office/officeart/2005/8/layout/cycle6"/>
    <dgm:cxn modelId="{4F6D9729-03B9-4778-8DA5-F074F5C43133}" type="presParOf" srcId="{D2E3DF8B-81A3-4ADF-802D-FBC5641D46EC}" destId="{520DDEA7-8AE7-4861-A4C8-190BDB5D5416}" srcOrd="8" destOrd="0" presId="urn:microsoft.com/office/officeart/2005/8/layout/cycle6"/>
    <dgm:cxn modelId="{3654DA14-2ECD-4F73-ADFF-361876DCECD2}" type="presParOf" srcId="{D2E3DF8B-81A3-4ADF-802D-FBC5641D46EC}" destId="{C12651B5-2C08-4CEA-8A5A-B2D30509EFAA}" srcOrd="9" destOrd="0" presId="urn:microsoft.com/office/officeart/2005/8/layout/cycle6"/>
    <dgm:cxn modelId="{98A4DD52-9C34-4CB9-AD8F-38B73A5F11EE}" type="presParOf" srcId="{D2E3DF8B-81A3-4ADF-802D-FBC5641D46EC}" destId="{DE0603B5-77C3-43DC-9FC5-E39ACCC496C3}" srcOrd="10" destOrd="0" presId="urn:microsoft.com/office/officeart/2005/8/layout/cycle6"/>
    <dgm:cxn modelId="{2FA7AAB3-3E13-4055-8BB5-F4F5DC198353}" type="presParOf" srcId="{D2E3DF8B-81A3-4ADF-802D-FBC5641D46EC}" destId="{99218C24-3B7C-4CEC-93A9-B27B26EEFD8B}" srcOrd="11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VY_32_INOVACE_11_Hip </a:t>
          </a:r>
          <a:r>
            <a:rPr lang="cs-CZ" sz="1400" kern="1200" dirty="0" smtClean="0"/>
            <a:t>hop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Hip hop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AF93ED-DD78-47E2-BE2C-14B0B813EAFC}">
      <dsp:nvSpPr>
        <dsp:cNvPr id="0" name=""/>
        <dsp:cNvSpPr/>
      </dsp:nvSpPr>
      <dsp:spPr>
        <a:xfrm>
          <a:off x="0" y="344181"/>
          <a:ext cx="82296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2F7254-D2C8-4A75-A926-574332907B2E}">
      <dsp:nvSpPr>
        <dsp:cNvPr id="0" name=""/>
        <dsp:cNvSpPr/>
      </dsp:nvSpPr>
      <dsp:spPr>
        <a:xfrm>
          <a:off x="411480" y="48981"/>
          <a:ext cx="5760720" cy="590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bg1"/>
              </a:solidFill>
            </a:rPr>
            <a:t>DJing</a:t>
          </a:r>
          <a:r>
            <a:rPr lang="cs-CZ" sz="3200" b="1" kern="1200" dirty="0" smtClean="0">
              <a:solidFill>
                <a:schemeClr val="bg1"/>
              </a:solidFill>
            </a:rPr>
            <a:t> = DJ nahrazuje skupinu </a:t>
          </a:r>
          <a:endParaRPr lang="cs-CZ" sz="3200" b="1" kern="1200" dirty="0">
            <a:solidFill>
              <a:schemeClr val="bg1"/>
            </a:solidFill>
          </a:endParaRPr>
        </a:p>
      </dsp:txBody>
      <dsp:txXfrm>
        <a:off x="440301" y="77802"/>
        <a:ext cx="5703078" cy="532758"/>
      </dsp:txXfrm>
    </dsp:sp>
    <dsp:sp modelId="{2B2BAE44-1794-4DC3-91B2-267D7BB1A229}">
      <dsp:nvSpPr>
        <dsp:cNvPr id="0" name=""/>
        <dsp:cNvSpPr/>
      </dsp:nvSpPr>
      <dsp:spPr>
        <a:xfrm>
          <a:off x="0" y="1251381"/>
          <a:ext cx="82296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4EA83F-A2A3-4B5B-BF97-3487C9C66A75}">
      <dsp:nvSpPr>
        <dsp:cNvPr id="0" name=""/>
        <dsp:cNvSpPr/>
      </dsp:nvSpPr>
      <dsp:spPr>
        <a:xfrm>
          <a:off x="411480" y="956181"/>
          <a:ext cx="7406557" cy="5904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bg1"/>
              </a:solidFill>
            </a:rPr>
            <a:t>RAP = mluvení do rytmu (</a:t>
          </a:r>
          <a:r>
            <a:rPr lang="cs-CZ" sz="3200" b="0" kern="1200" dirty="0" smtClean="0">
              <a:solidFill>
                <a:schemeClr val="bg1"/>
              </a:solidFill>
            </a:rPr>
            <a:t>dříve </a:t>
          </a:r>
          <a:r>
            <a:rPr lang="cs-CZ" sz="3200" b="0" kern="1200" dirty="0" err="1" smtClean="0">
              <a:solidFill>
                <a:schemeClr val="bg1"/>
              </a:solidFill>
            </a:rPr>
            <a:t>toasting</a:t>
          </a:r>
          <a:r>
            <a:rPr lang="cs-CZ" sz="3200" b="0" kern="1200" dirty="0" smtClean="0">
              <a:solidFill>
                <a:schemeClr val="bg1"/>
              </a:solidFill>
            </a:rPr>
            <a:t>)</a:t>
          </a:r>
          <a:endParaRPr lang="cs-CZ" sz="3200" b="1" kern="1200" dirty="0">
            <a:solidFill>
              <a:schemeClr val="bg1"/>
            </a:solidFill>
          </a:endParaRPr>
        </a:p>
      </dsp:txBody>
      <dsp:txXfrm>
        <a:off x="440301" y="985002"/>
        <a:ext cx="7348915" cy="532758"/>
      </dsp:txXfrm>
    </dsp:sp>
    <dsp:sp modelId="{46C995C1-7B92-436B-8262-373DF9E0446C}">
      <dsp:nvSpPr>
        <dsp:cNvPr id="0" name=""/>
        <dsp:cNvSpPr/>
      </dsp:nvSpPr>
      <dsp:spPr>
        <a:xfrm>
          <a:off x="0" y="2158581"/>
          <a:ext cx="82296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F0CA59-9494-482B-94C6-07F383032893}">
      <dsp:nvSpPr>
        <dsp:cNvPr id="0" name=""/>
        <dsp:cNvSpPr/>
      </dsp:nvSpPr>
      <dsp:spPr>
        <a:xfrm>
          <a:off x="411480" y="1863381"/>
          <a:ext cx="6542449" cy="5904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bg1"/>
              </a:solidFill>
            </a:rPr>
            <a:t>BREAKDANCE = akrobatický tanec</a:t>
          </a:r>
          <a:endParaRPr lang="cs-CZ" sz="3200" b="1" kern="1200" dirty="0">
            <a:solidFill>
              <a:schemeClr val="bg1"/>
            </a:solidFill>
          </a:endParaRPr>
        </a:p>
      </dsp:txBody>
      <dsp:txXfrm>
        <a:off x="440301" y="1892202"/>
        <a:ext cx="6484807" cy="532758"/>
      </dsp:txXfrm>
    </dsp:sp>
    <dsp:sp modelId="{CFBD0840-8AED-454F-9C6E-133271F8BE5B}">
      <dsp:nvSpPr>
        <dsp:cNvPr id="0" name=""/>
        <dsp:cNvSpPr/>
      </dsp:nvSpPr>
      <dsp:spPr>
        <a:xfrm>
          <a:off x="0" y="3065781"/>
          <a:ext cx="82296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CFB9FA-950E-4C39-B21D-D1135096F3AA}">
      <dsp:nvSpPr>
        <dsp:cNvPr id="0" name=""/>
        <dsp:cNvSpPr/>
      </dsp:nvSpPr>
      <dsp:spPr>
        <a:xfrm>
          <a:off x="391790" y="2770581"/>
          <a:ext cx="7835792" cy="5904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bg1"/>
              </a:solidFill>
            </a:rPr>
            <a:t>GRAFFITI = výtvarná složka (fixy, spreje) </a:t>
          </a:r>
          <a:endParaRPr lang="cs-CZ" sz="3200" b="1" kern="1200" dirty="0">
            <a:solidFill>
              <a:schemeClr val="bg1"/>
            </a:solidFill>
          </a:endParaRPr>
        </a:p>
      </dsp:txBody>
      <dsp:txXfrm>
        <a:off x="420611" y="2799402"/>
        <a:ext cx="7778150" cy="532758"/>
      </dsp:txXfrm>
    </dsp:sp>
    <dsp:sp modelId="{5A34B8AA-9334-427B-9B33-5BA5CA198C3D}">
      <dsp:nvSpPr>
        <dsp:cNvPr id="0" name=""/>
        <dsp:cNvSpPr/>
      </dsp:nvSpPr>
      <dsp:spPr>
        <a:xfrm>
          <a:off x="0" y="3972981"/>
          <a:ext cx="82296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E1BFBD-9C5A-49F4-BCA9-E91B3600BB5D}">
      <dsp:nvSpPr>
        <dsp:cNvPr id="0" name=""/>
        <dsp:cNvSpPr/>
      </dsp:nvSpPr>
      <dsp:spPr>
        <a:xfrm>
          <a:off x="391790" y="3677781"/>
          <a:ext cx="7835792" cy="59040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bg1"/>
              </a:solidFill>
            </a:rPr>
            <a:t>BEATBOXing</a:t>
          </a:r>
          <a:r>
            <a:rPr lang="cs-CZ" sz="3200" b="1" kern="1200" dirty="0" smtClean="0">
              <a:solidFill>
                <a:schemeClr val="bg1"/>
              </a:solidFill>
            </a:rPr>
            <a:t> = </a:t>
          </a:r>
          <a:r>
            <a:rPr lang="cs-CZ" sz="2800" b="1" kern="1200" dirty="0" smtClean="0">
              <a:solidFill>
                <a:schemeClr val="bg1"/>
              </a:solidFill>
            </a:rPr>
            <a:t>nahrazuje bicí hudební nástroje</a:t>
          </a:r>
          <a:endParaRPr lang="cs-CZ" sz="2800" b="1" kern="1200" dirty="0">
            <a:solidFill>
              <a:schemeClr val="bg1"/>
            </a:solidFill>
          </a:endParaRPr>
        </a:p>
      </dsp:txBody>
      <dsp:txXfrm>
        <a:off x="420611" y="3706602"/>
        <a:ext cx="7778150" cy="5327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05548C-FEE5-4330-9F63-0B57019ADCFD}">
      <dsp:nvSpPr>
        <dsp:cNvPr id="0" name=""/>
        <dsp:cNvSpPr/>
      </dsp:nvSpPr>
      <dsp:spPr>
        <a:xfrm>
          <a:off x="2055150" y="28599"/>
          <a:ext cx="3931858" cy="10513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1. Co je to </a:t>
          </a:r>
          <a:r>
            <a:rPr lang="cs-CZ" sz="3600" kern="1200" dirty="0" err="1" smtClean="0"/>
            <a:t>breakdance</a:t>
          </a:r>
          <a:r>
            <a:rPr lang="cs-CZ" sz="3600" kern="1200" dirty="0" smtClean="0"/>
            <a:t>?</a:t>
          </a:r>
          <a:endParaRPr lang="cs-CZ" sz="3600" kern="1200" dirty="0"/>
        </a:p>
      </dsp:txBody>
      <dsp:txXfrm>
        <a:off x="2106470" y="79919"/>
        <a:ext cx="3829218" cy="948663"/>
      </dsp:txXfrm>
    </dsp:sp>
    <dsp:sp modelId="{6E4447A8-D5B2-4677-A33E-4A16A1C04888}">
      <dsp:nvSpPr>
        <dsp:cNvPr id="0" name=""/>
        <dsp:cNvSpPr/>
      </dsp:nvSpPr>
      <dsp:spPr>
        <a:xfrm>
          <a:off x="2138324" y="915497"/>
          <a:ext cx="3471410" cy="3471410"/>
        </a:xfrm>
        <a:custGeom>
          <a:avLst/>
          <a:gdLst/>
          <a:ahLst/>
          <a:cxnLst/>
          <a:rect l="0" t="0" r="0" b="0"/>
          <a:pathLst>
            <a:path>
              <a:moveTo>
                <a:pt x="2481995" y="168630"/>
              </a:moveTo>
              <a:arcTo wR="1735705" hR="1735705" stAng="17727915" swAng="194629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26C8004-2A7C-4015-96D7-513B1B8D8446}">
      <dsp:nvSpPr>
        <dsp:cNvPr id="0" name=""/>
        <dsp:cNvSpPr/>
      </dsp:nvSpPr>
      <dsp:spPr>
        <a:xfrm>
          <a:off x="4276688" y="1737329"/>
          <a:ext cx="3326566" cy="10513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3. Jmenuj osobnost hip hopu: </a:t>
          </a:r>
          <a:endParaRPr lang="cs-CZ" sz="3000" kern="1200" dirty="0"/>
        </a:p>
      </dsp:txBody>
      <dsp:txXfrm>
        <a:off x="4328008" y="1788649"/>
        <a:ext cx="3223926" cy="948663"/>
      </dsp:txXfrm>
    </dsp:sp>
    <dsp:sp modelId="{BB6C2D40-AC59-4F8B-A9CE-E352B20D383D}">
      <dsp:nvSpPr>
        <dsp:cNvPr id="0" name=""/>
        <dsp:cNvSpPr/>
      </dsp:nvSpPr>
      <dsp:spPr>
        <a:xfrm>
          <a:off x="2157755" y="216470"/>
          <a:ext cx="3471410" cy="3471410"/>
        </a:xfrm>
        <a:custGeom>
          <a:avLst/>
          <a:gdLst/>
          <a:ahLst/>
          <a:cxnLst/>
          <a:rect l="0" t="0" r="0" b="0"/>
          <a:pathLst>
            <a:path>
              <a:moveTo>
                <a:pt x="3251876" y="2580630"/>
              </a:moveTo>
              <a:arcTo wR="1735705" hR="1735705" stAng="1747791" swAng="190441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FF7E52-E025-4A5E-8EE6-BF09C86240F4}">
      <dsp:nvSpPr>
        <dsp:cNvPr id="0" name=""/>
        <dsp:cNvSpPr/>
      </dsp:nvSpPr>
      <dsp:spPr>
        <a:xfrm>
          <a:off x="2421522" y="3473035"/>
          <a:ext cx="3565486" cy="10513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4. Vysvětli termín BEATBOX</a:t>
          </a:r>
          <a:endParaRPr lang="cs-CZ" sz="3600" kern="1200" dirty="0"/>
        </a:p>
      </dsp:txBody>
      <dsp:txXfrm>
        <a:off x="2472842" y="3524355"/>
        <a:ext cx="3462846" cy="948663"/>
      </dsp:txXfrm>
    </dsp:sp>
    <dsp:sp modelId="{520DDEA7-8AE7-4861-A4C8-190BDB5D5416}">
      <dsp:nvSpPr>
        <dsp:cNvPr id="0" name=""/>
        <dsp:cNvSpPr/>
      </dsp:nvSpPr>
      <dsp:spPr>
        <a:xfrm>
          <a:off x="2779366" y="216470"/>
          <a:ext cx="3471410" cy="3471410"/>
        </a:xfrm>
        <a:custGeom>
          <a:avLst/>
          <a:gdLst/>
          <a:ahLst/>
          <a:cxnLst/>
          <a:rect l="0" t="0" r="0" b="0"/>
          <a:pathLst>
            <a:path>
              <a:moveTo>
                <a:pt x="890780" y="3251876"/>
              </a:moveTo>
              <a:arcTo wR="1735705" hR="1735705" stAng="7147791" swAng="190441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2651B5-2C08-4CEA-8A5A-B2D30509EFAA}">
      <dsp:nvSpPr>
        <dsp:cNvPr id="0" name=""/>
        <dsp:cNvSpPr/>
      </dsp:nvSpPr>
      <dsp:spPr>
        <a:xfrm>
          <a:off x="626345" y="1737329"/>
          <a:ext cx="3684429" cy="10513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2. Kde vznikl hip hop?</a:t>
          </a:r>
          <a:endParaRPr lang="cs-CZ" sz="3600" kern="1200" dirty="0"/>
        </a:p>
      </dsp:txBody>
      <dsp:txXfrm>
        <a:off x="677665" y="1788649"/>
        <a:ext cx="3581789" cy="948663"/>
      </dsp:txXfrm>
    </dsp:sp>
    <dsp:sp modelId="{99218C24-3B7C-4CEC-93A9-B27B26EEFD8B}">
      <dsp:nvSpPr>
        <dsp:cNvPr id="0" name=""/>
        <dsp:cNvSpPr/>
      </dsp:nvSpPr>
      <dsp:spPr>
        <a:xfrm>
          <a:off x="2750991" y="801255"/>
          <a:ext cx="3471410" cy="3471410"/>
        </a:xfrm>
        <a:custGeom>
          <a:avLst/>
          <a:gdLst/>
          <a:ahLst/>
          <a:cxnLst/>
          <a:rect l="0" t="0" r="0" b="0"/>
          <a:pathLst>
            <a:path>
              <a:moveTo>
                <a:pt x="199277" y="928200"/>
              </a:moveTo>
              <a:arcTo wR="1735705" hR="1735705" stAng="12463512" swAng="174389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8244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7403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905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933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817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67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554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826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949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003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179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BA618C-A300-46E6-AA16-1AE6354CC213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A0F580-E64D-4D31-83F4-799B585ACF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237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6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9509262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4702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6630517"/>
              </p:ext>
            </p:extLst>
          </p:nvPr>
        </p:nvGraphicFramePr>
        <p:xfrm>
          <a:off x="1547664" y="1772816"/>
          <a:ext cx="6096000" cy="404822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opakování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CD</a:t>
                      </a:r>
                      <a:r>
                        <a:rPr lang="cs-CZ" baseline="0" dirty="0" smtClean="0"/>
                        <a:t> nahrávky, fix na tabuli, nástěnná tabule</a:t>
                      </a:r>
                      <a:endParaRPr lang="cs-CZ" dirty="0"/>
                    </a:p>
                  </a:txBody>
                  <a:tcPr/>
                </a:tc>
              </a:tr>
              <a:tr h="1498868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1058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Dufková\AppData\Local\Microsoft\Windows\Temporary Internet Files\Content.IE5\DE4CGPLA\MC9004383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3091" y="836712"/>
            <a:ext cx="5586464" cy="5394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 rot="19918916">
            <a:off x="-733893" y="1090771"/>
            <a:ext cx="634112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8800" b="1" cap="all" dirty="0">
                <a:ln w="0"/>
                <a:solidFill>
                  <a:schemeClr val="bg2">
                    <a:lumMod val="25000"/>
                    <a:lumOff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Hip</a:t>
            </a:r>
            <a:r>
              <a:rPr lang="cs-CZ" sz="8800" b="1" cap="all" dirty="0">
                <a:ln w="0"/>
                <a:gradFill flip="none">
                  <a:gsLst>
                    <a:gs pos="0">
                      <a:srgbClr val="4F81BD">
                        <a:tint val="75000"/>
                        <a:shade val="75000"/>
                        <a:satMod val="170000"/>
                      </a:srgbClr>
                    </a:gs>
                    <a:gs pos="49000">
                      <a:srgbClr val="4F81BD">
                        <a:tint val="88000"/>
                        <a:shade val="65000"/>
                        <a:satMod val="172000"/>
                      </a:srgbClr>
                    </a:gs>
                    <a:gs pos="50000">
                      <a:srgbClr val="4F81BD">
                        <a:shade val="65000"/>
                        <a:satMod val="130000"/>
                      </a:srgbClr>
                    </a:gs>
                    <a:gs pos="92000">
                      <a:srgbClr val="4F81BD">
                        <a:shade val="50000"/>
                        <a:satMod val="120000"/>
                      </a:srgbClr>
                    </a:gs>
                    <a:gs pos="100000">
                      <a:srgbClr val="4F81BD">
                        <a:shade val="48000"/>
                        <a:satMod val="120000"/>
                      </a:srgb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8800" b="1" cap="all" dirty="0">
                <a:ln w="0"/>
                <a:solidFill>
                  <a:srgbClr val="00B0F0"/>
                </a:solidFill>
                <a:effectLst>
                  <a:reflection blurRad="12700" stA="50000" endPos="50000" dist="5000" dir="5400000" sy="-100000" rotWithShape="0"/>
                </a:effectLst>
              </a:rPr>
              <a:t>hop</a:t>
            </a:r>
          </a:p>
        </p:txBody>
      </p:sp>
    </p:spTree>
    <p:extLst>
      <p:ext uri="{BB962C8B-B14F-4D97-AF65-F5344CB8AC3E}">
        <p14:creationId xmlns:p14="http://schemas.microsoft.com/office/powerpoint/2010/main" val="1997263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00B0F0"/>
                </a:solidFill>
              </a:rPr>
              <a:t>HISTORIE – vznik </a:t>
            </a:r>
            <a:endParaRPr lang="cs-CZ" sz="60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4000" dirty="0" smtClean="0">
                <a:solidFill>
                  <a:srgbClr val="00B0F0"/>
                </a:solidFill>
              </a:rPr>
              <a:t>KDY? </a:t>
            </a:r>
            <a:r>
              <a:rPr lang="cs-CZ" sz="4000" dirty="0" smtClean="0"/>
              <a:t>Počátkem 70. let 20. století</a:t>
            </a:r>
          </a:p>
          <a:p>
            <a:pPr algn="ctr"/>
            <a:r>
              <a:rPr lang="cs-CZ" sz="4000" dirty="0" smtClean="0">
                <a:solidFill>
                  <a:srgbClr val="00B0F0"/>
                </a:solidFill>
              </a:rPr>
              <a:t>KDE?</a:t>
            </a:r>
            <a:r>
              <a:rPr lang="cs-CZ" sz="4000" dirty="0" smtClean="0"/>
              <a:t> USA: černošská ghetta </a:t>
            </a:r>
          </a:p>
          <a:p>
            <a:pPr marL="0" indent="0" algn="ctr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- New York (Bronx), Los Angeles </a:t>
            </a:r>
          </a:p>
          <a:p>
            <a:pPr algn="ctr"/>
            <a:r>
              <a:rPr lang="cs-CZ" sz="4000" dirty="0" smtClean="0">
                <a:solidFill>
                  <a:srgbClr val="00B0F0"/>
                </a:solidFill>
              </a:rPr>
              <a:t>JAK?</a:t>
            </a:r>
            <a:r>
              <a:rPr lang="cs-CZ" sz="4000" dirty="0" smtClean="0"/>
              <a:t> </a:t>
            </a:r>
            <a:r>
              <a:rPr lang="cs-CZ" sz="3500" dirty="0" smtClean="0"/>
              <a:t>Spojením jamajských a amerických vlivů</a:t>
            </a:r>
          </a:p>
          <a:p>
            <a:pPr algn="ctr"/>
            <a:r>
              <a:rPr lang="cs-CZ" sz="4000" dirty="0" smtClean="0">
                <a:solidFill>
                  <a:srgbClr val="00B0F0"/>
                </a:solidFill>
              </a:rPr>
              <a:t>KDO? </a:t>
            </a:r>
            <a:r>
              <a:rPr lang="cs-CZ" sz="4000" dirty="0" smtClean="0">
                <a:solidFill>
                  <a:schemeClr val="tx1"/>
                </a:solidFill>
              </a:rPr>
              <a:t>DJ </a:t>
            </a:r>
            <a:r>
              <a:rPr lang="cs-CZ" sz="4000" dirty="0" err="1" smtClean="0">
                <a:solidFill>
                  <a:schemeClr val="tx1"/>
                </a:solidFill>
              </a:rPr>
              <a:t>Kool</a:t>
            </a:r>
            <a:r>
              <a:rPr lang="cs-CZ" sz="4000" dirty="0" smtClean="0">
                <a:solidFill>
                  <a:schemeClr val="tx1"/>
                </a:solidFill>
              </a:rPr>
              <a:t> Herc – přinesl s sebou z Jamajky do N. Y. způsob zpěvu (</a:t>
            </a:r>
            <a:r>
              <a:rPr lang="cs-CZ" sz="4000" dirty="0" err="1" smtClean="0">
                <a:solidFill>
                  <a:schemeClr val="tx1"/>
                </a:solidFill>
              </a:rPr>
              <a:t>toasting</a:t>
            </a:r>
            <a:r>
              <a:rPr lang="cs-CZ" sz="4000" dirty="0">
                <a:solidFill>
                  <a:schemeClr val="tx1"/>
                </a:solidFill>
              </a:rPr>
              <a:t> </a:t>
            </a:r>
            <a:r>
              <a:rPr lang="cs-CZ" sz="4000" dirty="0" smtClean="0">
                <a:solidFill>
                  <a:schemeClr val="tx1"/>
                </a:solidFill>
              </a:rPr>
              <a:t>= recitování do rytmu reggae)</a:t>
            </a:r>
            <a:endParaRPr lang="cs-CZ" sz="4000" dirty="0">
              <a:solidFill>
                <a:srgbClr val="00B0F0"/>
              </a:solidFill>
            </a:endParaRPr>
          </a:p>
        </p:txBody>
      </p:sp>
      <p:pic>
        <p:nvPicPr>
          <p:cNvPr id="2051" name="Picture 3" descr="C:\Users\Dufková\AppData\Local\Microsoft\Windows\Temporary Internet Files\Content.IE5\AM1I8PN9\MC9004377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32656"/>
            <a:ext cx="1949450" cy="142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5349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 je HIP HOP?</a:t>
            </a:r>
            <a:endParaRPr lang="cs-CZ" sz="7200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Není to hudební styl, ale módní populární kultura (životní styl)</a:t>
            </a:r>
          </a:p>
          <a:p>
            <a:r>
              <a:rPr lang="cs-CZ" dirty="0"/>
              <a:t>Hip hop je tvořen ze čtyř hlavních elementů, jimiž jsou </a:t>
            </a:r>
            <a:r>
              <a:rPr lang="cs-CZ" dirty="0" err="1" smtClean="0">
                <a:solidFill>
                  <a:srgbClr val="FFC000"/>
                </a:solidFill>
              </a:rPr>
              <a:t>DJing</a:t>
            </a:r>
            <a:r>
              <a:rPr lang="cs-CZ" dirty="0" smtClean="0">
                <a:solidFill>
                  <a:schemeClr val="tx1"/>
                </a:solidFill>
              </a:rPr>
              <a:t>,</a:t>
            </a:r>
            <a:r>
              <a:rPr lang="cs-CZ" dirty="0" smtClean="0">
                <a:solidFill>
                  <a:srgbClr val="FFC000"/>
                </a:solidFill>
              </a:rPr>
              <a:t> RAP</a:t>
            </a:r>
            <a:r>
              <a:rPr lang="cs-CZ" dirty="0" smtClean="0">
                <a:solidFill>
                  <a:schemeClr val="tx1"/>
                </a:solidFill>
              </a:rPr>
              <a:t>,</a:t>
            </a:r>
            <a:r>
              <a:rPr lang="cs-CZ" dirty="0" smtClean="0">
                <a:solidFill>
                  <a:srgbClr val="FFC000"/>
                </a:solidFill>
              </a:rPr>
              <a:t> BREAKDANCE </a:t>
            </a:r>
            <a:r>
              <a:rPr lang="cs-CZ" dirty="0" smtClean="0">
                <a:solidFill>
                  <a:schemeClr val="tx1"/>
                </a:solidFill>
              </a:rPr>
              <a:t>a</a:t>
            </a:r>
            <a:r>
              <a:rPr lang="cs-CZ" dirty="0" smtClean="0">
                <a:solidFill>
                  <a:srgbClr val="FFC000"/>
                </a:solidFill>
              </a:rPr>
              <a:t> GRAFFITI</a:t>
            </a:r>
            <a:r>
              <a:rPr lang="cs-CZ" dirty="0" smtClean="0"/>
              <a:t>. </a:t>
            </a:r>
          </a:p>
          <a:p>
            <a:r>
              <a:rPr lang="cs-CZ" dirty="0" smtClean="0"/>
              <a:t>Hiphopová </a:t>
            </a:r>
            <a:r>
              <a:rPr lang="cs-CZ" dirty="0"/>
              <a:t>hudba vzniká spojením rytmů mixovaných </a:t>
            </a:r>
            <a:r>
              <a:rPr lang="cs-CZ" dirty="0" err="1"/>
              <a:t>DJem</a:t>
            </a:r>
            <a:r>
              <a:rPr lang="cs-CZ" dirty="0"/>
              <a:t> a veršů, které do nich vkládá rapper </a:t>
            </a:r>
          </a:p>
          <a:p>
            <a:r>
              <a:rPr lang="cs-CZ" dirty="0" smtClean="0"/>
              <a:t>K </a:t>
            </a:r>
            <a:r>
              <a:rPr lang="cs-CZ" dirty="0"/>
              <a:t>již zmíněné hudbě, ať už reprodukované (</a:t>
            </a:r>
            <a:r>
              <a:rPr lang="cs-CZ" dirty="0" err="1"/>
              <a:t>DJing</a:t>
            </a:r>
            <a:r>
              <a:rPr lang="cs-CZ" dirty="0"/>
              <a:t>), nebo zpěvu (rap), patří grafický projev známý jako graffiti, akrobacie či tanec označovaný pojmem </a:t>
            </a:r>
            <a:r>
              <a:rPr lang="cs-CZ" dirty="0" err="1"/>
              <a:t>breakdance</a:t>
            </a:r>
            <a:r>
              <a:rPr lang="cs-CZ" dirty="0"/>
              <a:t>. Za pátý element je </a:t>
            </a:r>
            <a:r>
              <a:rPr lang="cs-CZ" dirty="0" smtClean="0"/>
              <a:t>považován </a:t>
            </a:r>
            <a:r>
              <a:rPr lang="cs-CZ" dirty="0" err="1" smtClean="0">
                <a:solidFill>
                  <a:srgbClr val="FFC000"/>
                </a:solidFill>
              </a:rPr>
              <a:t>BEATBOXing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Pomalý pohyb, NBA dresy, volné kalhoty, masivní řetězy</a:t>
            </a:r>
          </a:p>
          <a:p>
            <a:r>
              <a:rPr lang="cs-CZ" dirty="0" smtClean="0"/>
              <a:t>Ghetta, sídliště, násilí, bída, drogy, prostituce, těžký život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79634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40194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FFC000"/>
                </a:solidFill>
              </a:rPr>
              <a:t>Vysvětlivky termínů:</a:t>
            </a:r>
            <a:endParaRPr lang="cs-CZ" sz="4800" dirty="0">
              <a:solidFill>
                <a:srgbClr val="FFC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421933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5807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440160"/>
          </a:xfrm>
        </p:spPr>
        <p:txBody>
          <a:bodyPr>
            <a:normAutofit fontScale="90000"/>
          </a:bodyPr>
          <a:lstStyle/>
          <a:p>
            <a:pPr lvl="0" algn="ctr">
              <a:spcBef>
                <a:spcPts val="0"/>
              </a:spcBef>
              <a:tabLst/>
            </a:pPr>
            <a:r>
              <a:rPr lang="cs-CZ" sz="5400" spc="0" dirty="0">
                <a:ln w="11430"/>
                <a:gradFill>
                  <a:gsLst>
                    <a:gs pos="0">
                      <a:srgbClr val="CFC60D">
                        <a:tint val="70000"/>
                        <a:satMod val="245000"/>
                      </a:srgbClr>
                    </a:gs>
                    <a:gs pos="75000">
                      <a:srgbClr val="CFC60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FC60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ea typeface="+mn-ea"/>
                <a:cs typeface="+mn-cs"/>
              </a:rPr>
              <a:t>SCRATCHING</a:t>
            </a:r>
            <a:br>
              <a:rPr lang="cs-CZ" sz="5400" spc="0" dirty="0">
                <a:ln w="11430"/>
                <a:gradFill>
                  <a:gsLst>
                    <a:gs pos="0">
                      <a:srgbClr val="CFC60D">
                        <a:tint val="70000"/>
                        <a:satMod val="245000"/>
                      </a:srgbClr>
                    </a:gs>
                    <a:gs pos="75000">
                      <a:srgbClr val="CFC60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FC60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C000"/>
                </a:solidFill>
              </a:rPr>
              <a:t>= ŠKRÁBÁNÍ VINILOVÉ DESKY</a:t>
            </a:r>
          </a:p>
          <a:p>
            <a:pPr algn="ctr"/>
            <a:r>
              <a:rPr lang="cs-CZ" sz="4000" dirty="0" smtClean="0">
                <a:solidFill>
                  <a:srgbClr val="FFC000"/>
                </a:solidFill>
              </a:rPr>
              <a:t>= ZASTAVOVÁNÍ NEBO    </a:t>
            </a:r>
          </a:p>
          <a:p>
            <a:pPr marL="0" indent="0" algn="ctr">
              <a:buNone/>
            </a:pPr>
            <a:r>
              <a:rPr lang="cs-CZ" sz="4000" dirty="0" smtClean="0">
                <a:solidFill>
                  <a:srgbClr val="FFC000"/>
                </a:solidFill>
              </a:rPr>
              <a:t>     ZRYCHLOVÁNÍ BĚŽÍCÍ DESKY</a:t>
            </a:r>
          </a:p>
          <a:p>
            <a:pPr algn="ctr"/>
            <a:r>
              <a:rPr lang="cs-CZ" sz="4000" dirty="0" smtClean="0">
                <a:solidFill>
                  <a:srgbClr val="FFC000"/>
                </a:solidFill>
              </a:rPr>
              <a:t>= VYTVÁŘENÍ NOVÝCH ZVUKŮ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79636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C:\Users\Dufková\AppData\Local\Microsoft\Windows\Temporary Internet Files\Content.IE5\AM1I8PN9\MM90023630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90469"/>
            <a:ext cx="2894292" cy="1574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7240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FFC000"/>
                </a:solidFill>
              </a:rPr>
              <a:t>OSOBNOSTI HIP HOPU</a:t>
            </a:r>
            <a:endParaRPr lang="cs-CZ" sz="54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>
            <a:normAutofit fontScale="55000" lnSpcReduction="20000"/>
          </a:bodyPr>
          <a:lstStyle/>
          <a:p>
            <a:r>
              <a:rPr lang="cs-CZ" sz="5100" dirty="0" smtClean="0">
                <a:latin typeface="Baskerville Old Face" pitchFamily="18" charset="0"/>
              </a:rPr>
              <a:t>Run D.M.C. (legenda, komerce)</a:t>
            </a:r>
          </a:p>
          <a:p>
            <a:r>
              <a:rPr lang="cs-CZ" sz="5100" dirty="0" smtClean="0">
                <a:latin typeface="Baskerville Old Face" pitchFamily="18" charset="0"/>
              </a:rPr>
              <a:t>2Pac (</a:t>
            </a:r>
            <a:r>
              <a:rPr lang="cs-CZ" sz="5100" dirty="0" err="1" smtClean="0">
                <a:latin typeface="Baskerville Old Face" pitchFamily="18" charset="0"/>
              </a:rPr>
              <a:t>Tupac</a:t>
            </a:r>
            <a:r>
              <a:rPr lang="cs-CZ" sz="5100" dirty="0" smtClean="0">
                <a:latin typeface="Baskerville Old Face" pitchFamily="18" charset="0"/>
              </a:rPr>
              <a:t> Amaru </a:t>
            </a:r>
            <a:r>
              <a:rPr lang="cs-CZ" sz="5100" dirty="0" err="1" smtClean="0">
                <a:latin typeface="Baskerville Old Face" pitchFamily="18" charset="0"/>
              </a:rPr>
              <a:t>Shakur</a:t>
            </a:r>
            <a:r>
              <a:rPr lang="cs-CZ" sz="5100" dirty="0" smtClean="0">
                <a:latin typeface="Baskerville Old Face" pitchFamily="18" charset="0"/>
              </a:rPr>
              <a:t>) - č. 1 v USA</a:t>
            </a:r>
          </a:p>
          <a:p>
            <a:r>
              <a:rPr lang="cs-CZ" sz="5100" dirty="0" smtClean="0">
                <a:latin typeface="Baskerville Old Face" pitchFamily="18" charset="0"/>
              </a:rPr>
              <a:t>EMINEM</a:t>
            </a:r>
          </a:p>
          <a:p>
            <a:pPr marL="0" indent="0">
              <a:buNone/>
            </a:pPr>
            <a:endParaRPr lang="cs-CZ" sz="5100" dirty="0" smtClean="0">
              <a:latin typeface="Baskerville Old Face" pitchFamily="18" charset="0"/>
            </a:endParaRPr>
          </a:p>
          <a:p>
            <a:r>
              <a:rPr lang="cs-CZ" sz="5100" dirty="0" smtClean="0">
                <a:latin typeface="Baskerville Old Face" pitchFamily="18" charset="0"/>
              </a:rPr>
              <a:t>U nás: Manželé, PSH,</a:t>
            </a:r>
          </a:p>
          <a:p>
            <a:pPr marL="0" indent="0">
              <a:buNone/>
            </a:pPr>
            <a:r>
              <a:rPr lang="cs-CZ" sz="5100" dirty="0" smtClean="0">
                <a:latin typeface="Baskerville Old Face" pitchFamily="18" charset="0"/>
              </a:rPr>
              <a:t>         Rap </a:t>
            </a:r>
            <a:r>
              <a:rPr lang="cs-CZ" sz="5100" dirty="0" err="1">
                <a:latin typeface="Baskerville Old Face" pitchFamily="18" charset="0"/>
              </a:rPr>
              <a:t>Masters</a:t>
            </a:r>
            <a:r>
              <a:rPr lang="cs-CZ" sz="5100" dirty="0">
                <a:latin typeface="Baskerville Old Face" pitchFamily="18" charset="0"/>
              </a:rPr>
              <a:t>, </a:t>
            </a:r>
            <a:r>
              <a:rPr lang="cs-CZ" sz="5100" dirty="0" err="1">
                <a:latin typeface="Baskerville Old Face" pitchFamily="18" charset="0"/>
              </a:rPr>
              <a:t>Chaozz</a:t>
            </a:r>
            <a:endParaRPr lang="cs-CZ" sz="5100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5100" dirty="0">
                <a:latin typeface="Baskerville Old Face" pitchFamily="18" charset="0"/>
              </a:rPr>
              <a:t>    </a:t>
            </a:r>
            <a:r>
              <a:rPr lang="cs-CZ" sz="5100" dirty="0" smtClean="0">
                <a:latin typeface="Baskerville Old Face" pitchFamily="18" charset="0"/>
              </a:rPr>
              <a:t>     Michal Panoš</a:t>
            </a:r>
          </a:p>
          <a:p>
            <a:r>
              <a:rPr lang="cs-CZ" sz="5100" dirty="0" smtClean="0">
                <a:latin typeface="Baskerville Old Face" pitchFamily="18" charset="0"/>
              </a:rPr>
              <a:t>Slovensko: Rytmus,</a:t>
            </a:r>
          </a:p>
          <a:p>
            <a:pPr marL="0" indent="0">
              <a:buNone/>
            </a:pPr>
            <a:r>
              <a:rPr lang="cs-CZ" sz="5100" dirty="0">
                <a:latin typeface="Baskerville Old Face" pitchFamily="18" charset="0"/>
              </a:rPr>
              <a:t> </a:t>
            </a:r>
            <a:r>
              <a:rPr lang="cs-CZ" sz="5100" dirty="0" smtClean="0">
                <a:latin typeface="Baskerville Old Face" pitchFamily="18" charset="0"/>
              </a:rPr>
              <a:t>        </a:t>
            </a:r>
            <a:r>
              <a:rPr lang="cs-CZ" sz="5100" dirty="0" err="1" smtClean="0">
                <a:latin typeface="Baskerville Old Face" pitchFamily="18" charset="0"/>
              </a:rPr>
              <a:t>Majk</a:t>
            </a:r>
            <a:r>
              <a:rPr lang="cs-CZ" sz="5100" dirty="0" smtClean="0">
                <a:latin typeface="Baskerville Old Face" pitchFamily="18" charset="0"/>
              </a:rPr>
              <a:t> Spirit</a:t>
            </a:r>
          </a:p>
          <a:p>
            <a:pPr marL="0" indent="0">
              <a:buNone/>
            </a:pPr>
            <a:r>
              <a:rPr lang="cs-CZ" sz="4600" dirty="0">
                <a:latin typeface="Baskerville Old Face" pitchFamily="18" charset="0"/>
              </a:rPr>
              <a:t> </a:t>
            </a:r>
            <a:r>
              <a:rPr lang="cs-CZ" sz="4600" dirty="0" smtClean="0">
                <a:latin typeface="Baskerville Old Face" pitchFamily="18" charset="0"/>
              </a:rPr>
              <a:t>   </a:t>
            </a:r>
          </a:p>
          <a:p>
            <a:pPr marL="0" indent="0">
              <a:buNone/>
            </a:pPr>
            <a:endParaRPr lang="cs-CZ" sz="3600" dirty="0" smtClean="0">
              <a:latin typeface="Baskerville Old Face" pitchFamily="18" charset="0"/>
            </a:endParaRPr>
          </a:p>
          <a:p>
            <a:pPr marL="0" indent="0">
              <a:buNone/>
            </a:pPr>
            <a:endParaRPr lang="cs-CZ" sz="4800" dirty="0">
              <a:latin typeface="Baskerville Old Face" pitchFamily="18" charset="0"/>
            </a:endParaRPr>
          </a:p>
        </p:txBody>
      </p:sp>
      <p:pic>
        <p:nvPicPr>
          <p:cNvPr id="3074" name="Picture 2" descr="C:\Users\Dufková\AppData\Local\Microsoft\Windows\Temporary Internet Files\Content.IE5\S7687CZ2\MP9004311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1874" y="3284984"/>
            <a:ext cx="3878070" cy="2844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0727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FFC000"/>
                </a:solidFill>
              </a:rPr>
              <a:t>OPAKOVACÍ TEST:</a:t>
            </a:r>
            <a:endParaRPr lang="cs-CZ" sz="5400" dirty="0">
              <a:solidFill>
                <a:srgbClr val="FFC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607456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C:\Users\Dufková\AppData\Local\Microsoft\Windows\Temporary Internet Files\Content.IE5\DE4CGPLA\MC9004378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40700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Dufková\AppData\Local\Microsoft\Windows\Temporary Internet Files\Content.IE5\DE4CGPLA\MC9004378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40700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5116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6781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108</TotalTime>
  <Words>393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Došky</vt:lpstr>
      <vt:lpstr>Motiv systému Office</vt:lpstr>
      <vt:lpstr>Prezentace aplikace PowerPoint</vt:lpstr>
      <vt:lpstr>Anotace</vt:lpstr>
      <vt:lpstr>Prezentace aplikace PowerPoint</vt:lpstr>
      <vt:lpstr>HISTORIE – vznik </vt:lpstr>
      <vt:lpstr>Co je HIP HOP?</vt:lpstr>
      <vt:lpstr>Vysvětlivky termínů:</vt:lpstr>
      <vt:lpstr>SCRATCHING </vt:lpstr>
      <vt:lpstr>OSOBNOSTI HIP HOPU</vt:lpstr>
      <vt:lpstr>OPAKOVACÍ TEST: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Dufková</dc:creator>
  <cp:lastModifiedBy>Dufková</cp:lastModifiedBy>
  <cp:revision>13</cp:revision>
  <dcterms:created xsi:type="dcterms:W3CDTF">2012-05-30T21:43:03Z</dcterms:created>
  <dcterms:modified xsi:type="dcterms:W3CDTF">2012-05-31T08:10:21Z</dcterms:modified>
</cp:coreProperties>
</file>