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  <p:sldMasterId id="2147483924" r:id="rId2"/>
  </p:sldMasterIdLst>
  <p:notesMasterIdLst>
    <p:notesMasterId r:id="rId14"/>
  </p:notesMasterIdLst>
  <p:sldIdLst>
    <p:sldId id="256" r:id="rId3"/>
    <p:sldId id="267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VY_32_INOVACE_14_ Mocná hrstka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Mocná hrstka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5CF3E82-FC28-4FC3-96F6-B7A20F73158B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374F4F9-D582-42DA-9EC5-6620CD0A9A9A}">
      <dgm:prSet phldrT="[Text]" custT="1"/>
      <dgm:spPr/>
      <dgm:t>
        <a:bodyPr/>
        <a:lstStyle/>
        <a:p>
          <a:r>
            <a:rPr lang="cs-CZ" sz="3200" dirty="0" smtClean="0">
              <a:latin typeface="Arial" pitchFamily="34" charset="0"/>
              <a:cs typeface="Arial" pitchFamily="34" charset="0"/>
            </a:rPr>
            <a:t>Petr </a:t>
          </a:r>
          <a:r>
            <a:rPr lang="cs-CZ" sz="3200" dirty="0" err="1" smtClean="0">
              <a:latin typeface="Arial" pitchFamily="34" charset="0"/>
              <a:cs typeface="Arial" pitchFamily="34" charset="0"/>
            </a:rPr>
            <a:t>Iljič</a:t>
          </a:r>
          <a:r>
            <a:rPr lang="cs-CZ" sz="3200" smtClean="0">
              <a:latin typeface="Arial" pitchFamily="34" charset="0"/>
              <a:cs typeface="Arial" pitchFamily="34" charset="0"/>
            </a:rPr>
            <a:t>   </a:t>
          </a:r>
          <a:r>
            <a:rPr lang="cs-CZ" sz="3600" smtClean="0">
              <a:latin typeface="Arial" pitchFamily="34" charset="0"/>
              <a:cs typeface="Arial" pitchFamily="34" charset="0"/>
            </a:rPr>
            <a:t>ČAJKOVSKIJ</a:t>
          </a:r>
          <a:r>
            <a:rPr lang="cs-CZ" sz="3200" smtClean="0">
              <a:latin typeface="Arial" pitchFamily="34" charset="0"/>
              <a:cs typeface="Arial" pitchFamily="34" charset="0"/>
            </a:rPr>
            <a:t>  </a:t>
          </a:r>
          <a:r>
            <a:rPr lang="cs-CZ" sz="1800" smtClean="0"/>
            <a:t>  </a:t>
          </a:r>
          <a:endParaRPr lang="cs-CZ" sz="1800" dirty="0"/>
        </a:p>
      </dgm:t>
    </dgm:pt>
    <dgm:pt modelId="{649B0C6D-2F85-4E91-986C-41F205059C78}" type="parTrans" cxnId="{8193F4AB-5329-4628-A4AC-C451E68D59D1}">
      <dgm:prSet/>
      <dgm:spPr/>
      <dgm:t>
        <a:bodyPr/>
        <a:lstStyle/>
        <a:p>
          <a:endParaRPr lang="cs-CZ"/>
        </a:p>
      </dgm:t>
    </dgm:pt>
    <dgm:pt modelId="{1C1B2123-83EC-4779-91FE-B0DF246FFC14}" type="sibTrans" cxnId="{8193F4AB-5329-4628-A4AC-C451E68D59D1}">
      <dgm:prSet/>
      <dgm:spPr/>
      <dgm:t>
        <a:bodyPr/>
        <a:lstStyle/>
        <a:p>
          <a:endParaRPr lang="cs-CZ"/>
        </a:p>
      </dgm:t>
    </dgm:pt>
    <dgm:pt modelId="{DA37B458-9B5D-4031-9EB2-224E375BB0F4}">
      <dgm:prSet phldrT="[Text]" custT="1"/>
      <dgm:spPr/>
      <dgm:t>
        <a:bodyPr/>
        <a:lstStyle/>
        <a:p>
          <a:r>
            <a:rPr lang="cs-CZ" sz="3200" dirty="0" err="1" smtClean="0">
              <a:latin typeface="Arial" pitchFamily="34" charset="0"/>
              <a:cs typeface="Arial" pitchFamily="34" charset="0"/>
            </a:rPr>
            <a:t>Modest</a:t>
          </a:r>
          <a:r>
            <a:rPr lang="cs-CZ" sz="3200" dirty="0" smtClean="0">
              <a:latin typeface="Arial" pitchFamily="34" charset="0"/>
              <a:cs typeface="Arial" pitchFamily="34" charset="0"/>
            </a:rPr>
            <a:t> Petrovič  </a:t>
          </a:r>
          <a:r>
            <a:rPr lang="cs-CZ" sz="1500" dirty="0" smtClean="0"/>
            <a:t> </a:t>
          </a:r>
          <a:r>
            <a:rPr lang="cs-CZ" sz="3600" dirty="0" smtClean="0">
              <a:latin typeface="Arial" pitchFamily="34" charset="0"/>
              <a:cs typeface="Arial" pitchFamily="34" charset="0"/>
            </a:rPr>
            <a:t>MUSORGSKIJ</a:t>
          </a:r>
          <a:endParaRPr lang="cs-CZ" sz="1500" dirty="0"/>
        </a:p>
      </dgm:t>
    </dgm:pt>
    <dgm:pt modelId="{32A2B7C0-B798-4E62-8EB7-7760EB6DEE33}" type="parTrans" cxnId="{FFD701B2-D7DF-4A06-B472-84AA28E3218E}">
      <dgm:prSet/>
      <dgm:spPr/>
      <dgm:t>
        <a:bodyPr/>
        <a:lstStyle/>
        <a:p>
          <a:endParaRPr lang="cs-CZ"/>
        </a:p>
      </dgm:t>
    </dgm:pt>
    <dgm:pt modelId="{1D4F5C95-7E9D-42E4-A608-046244E354AC}" type="sibTrans" cxnId="{FFD701B2-D7DF-4A06-B472-84AA28E3218E}">
      <dgm:prSet/>
      <dgm:spPr/>
      <dgm:t>
        <a:bodyPr/>
        <a:lstStyle/>
        <a:p>
          <a:endParaRPr lang="cs-CZ"/>
        </a:p>
      </dgm:t>
    </dgm:pt>
    <dgm:pt modelId="{5096E701-88DC-4BFB-99B6-B0343EE1F7A1}">
      <dgm:prSet custT="1"/>
      <dgm:spPr/>
      <dgm:t>
        <a:bodyPr/>
        <a:lstStyle/>
        <a:p>
          <a:r>
            <a:rPr lang="cs-CZ" sz="3600" dirty="0" smtClean="0">
              <a:latin typeface="Arial" pitchFamily="34" charset="0"/>
              <a:cs typeface="Arial" pitchFamily="34" charset="0"/>
            </a:rPr>
            <a:t>Alexandr    BORODIN</a:t>
          </a:r>
          <a:endParaRPr lang="cs-CZ" sz="1500" dirty="0"/>
        </a:p>
      </dgm:t>
    </dgm:pt>
    <dgm:pt modelId="{7168AC30-E1DB-4F08-8C17-B107DCCBDD53}" type="parTrans" cxnId="{34FF3254-F546-40DF-B1C9-18CB963E5216}">
      <dgm:prSet/>
      <dgm:spPr/>
      <dgm:t>
        <a:bodyPr/>
        <a:lstStyle/>
        <a:p>
          <a:endParaRPr lang="cs-CZ"/>
        </a:p>
      </dgm:t>
    </dgm:pt>
    <dgm:pt modelId="{B50DED58-849F-4927-A81C-7F234F536AEE}" type="sibTrans" cxnId="{34FF3254-F546-40DF-B1C9-18CB963E5216}">
      <dgm:prSet/>
      <dgm:spPr/>
      <dgm:t>
        <a:bodyPr/>
        <a:lstStyle/>
        <a:p>
          <a:endParaRPr lang="cs-CZ"/>
        </a:p>
      </dgm:t>
    </dgm:pt>
    <dgm:pt modelId="{AEFB4170-8E63-47CB-9A76-BEC72C5744CE}">
      <dgm:prSet custT="1"/>
      <dgm:spPr/>
      <dgm:t>
        <a:bodyPr/>
        <a:lstStyle/>
        <a:p>
          <a:r>
            <a:rPr lang="cs-CZ" sz="3200" dirty="0" smtClean="0">
              <a:latin typeface="Arial" pitchFamily="34" charset="0"/>
              <a:cs typeface="Arial" pitchFamily="34" charset="0"/>
            </a:rPr>
            <a:t>N. A.  </a:t>
          </a:r>
          <a:r>
            <a:rPr lang="cs-CZ" sz="1500" dirty="0" smtClean="0"/>
            <a:t> </a:t>
          </a:r>
          <a:r>
            <a:rPr lang="cs-CZ" sz="3600" dirty="0" smtClean="0">
              <a:latin typeface="Arial" pitchFamily="34" charset="0"/>
              <a:cs typeface="Arial" pitchFamily="34" charset="0"/>
            </a:rPr>
            <a:t> RIMSKIJ - KORSAKOV</a:t>
          </a:r>
          <a:endParaRPr lang="cs-CZ" sz="1500" dirty="0"/>
        </a:p>
      </dgm:t>
    </dgm:pt>
    <dgm:pt modelId="{2CFA5442-BB98-48BA-B0E9-41710CDF9FF7}" type="parTrans" cxnId="{B1665464-5101-4AC7-8819-8228B0BB3716}">
      <dgm:prSet/>
      <dgm:spPr/>
      <dgm:t>
        <a:bodyPr/>
        <a:lstStyle/>
        <a:p>
          <a:endParaRPr lang="cs-CZ"/>
        </a:p>
      </dgm:t>
    </dgm:pt>
    <dgm:pt modelId="{6C9BB433-78D2-417C-81D6-6F06C80836B1}" type="sibTrans" cxnId="{B1665464-5101-4AC7-8819-8228B0BB3716}">
      <dgm:prSet/>
      <dgm:spPr/>
      <dgm:t>
        <a:bodyPr/>
        <a:lstStyle/>
        <a:p>
          <a:endParaRPr lang="cs-CZ"/>
        </a:p>
      </dgm:t>
    </dgm:pt>
    <dgm:pt modelId="{7C9BC4D0-8AB6-467D-935C-F2ADFDD502DB}">
      <dgm:prSet custT="1"/>
      <dgm:spPr/>
      <dgm:t>
        <a:bodyPr/>
        <a:lstStyle/>
        <a:p>
          <a:r>
            <a:rPr lang="cs-CZ" sz="3200" dirty="0" smtClean="0">
              <a:latin typeface="Arial" pitchFamily="34" charset="0"/>
              <a:cs typeface="Arial" pitchFamily="34" charset="0"/>
            </a:rPr>
            <a:t>M. A.   </a:t>
          </a:r>
          <a:r>
            <a:rPr lang="cs-CZ" sz="3600" dirty="0" smtClean="0">
              <a:latin typeface="Arial" pitchFamily="34" charset="0"/>
              <a:cs typeface="Arial" pitchFamily="34" charset="0"/>
            </a:rPr>
            <a:t> BALAKIREV</a:t>
          </a:r>
          <a:endParaRPr lang="cs-CZ" sz="1500" dirty="0"/>
        </a:p>
      </dgm:t>
    </dgm:pt>
    <dgm:pt modelId="{14254EC0-D7A4-4D10-87A8-1F88BA35DE86}" type="parTrans" cxnId="{87E11FF4-2EB6-4E3D-99B5-68EB69B5FB1A}">
      <dgm:prSet/>
      <dgm:spPr/>
      <dgm:t>
        <a:bodyPr/>
        <a:lstStyle/>
        <a:p>
          <a:endParaRPr lang="cs-CZ"/>
        </a:p>
      </dgm:t>
    </dgm:pt>
    <dgm:pt modelId="{A6811589-B7B7-41D7-A83A-77A63368D18A}" type="sibTrans" cxnId="{87E11FF4-2EB6-4E3D-99B5-68EB69B5FB1A}">
      <dgm:prSet/>
      <dgm:spPr/>
      <dgm:t>
        <a:bodyPr/>
        <a:lstStyle/>
        <a:p>
          <a:endParaRPr lang="cs-CZ"/>
        </a:p>
      </dgm:t>
    </dgm:pt>
    <dgm:pt modelId="{117E6402-2A31-4D1D-B9EB-5A2EF95E14F9}" type="pres">
      <dgm:prSet presAssocID="{35CF3E82-FC28-4FC3-96F6-B7A20F73158B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F72DB77-04B2-4CEA-BDA0-6CFB7997E4A9}" type="pres">
      <dgm:prSet presAssocID="{F374F4F9-D582-42DA-9EC5-6620CD0A9A9A}" presName="parentLin" presStyleCnt="0"/>
      <dgm:spPr/>
    </dgm:pt>
    <dgm:pt modelId="{F56FA001-DCAA-4223-89FD-E8977B439619}" type="pres">
      <dgm:prSet presAssocID="{F374F4F9-D582-42DA-9EC5-6620CD0A9A9A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F1CB0349-B48D-49FE-BD5A-48B0840BCE35}" type="pres">
      <dgm:prSet presAssocID="{F374F4F9-D582-42DA-9EC5-6620CD0A9A9A}" presName="parentText" presStyleLbl="node1" presStyleIdx="0" presStyleCnt="5" custScaleX="126445" custScaleY="11493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A7ADE1-5B1E-4419-A234-9AEC1CCA9DD1}" type="pres">
      <dgm:prSet presAssocID="{F374F4F9-D582-42DA-9EC5-6620CD0A9A9A}" presName="negativeSpace" presStyleCnt="0"/>
      <dgm:spPr/>
    </dgm:pt>
    <dgm:pt modelId="{C54CD929-8E59-4628-9B2B-F80234C99DE4}" type="pres">
      <dgm:prSet presAssocID="{F374F4F9-D582-42DA-9EC5-6620CD0A9A9A}" presName="childText" presStyleLbl="conFgAcc1" presStyleIdx="0" presStyleCnt="5">
        <dgm:presLayoutVars>
          <dgm:bulletEnabled val="1"/>
        </dgm:presLayoutVars>
      </dgm:prSet>
      <dgm:spPr/>
    </dgm:pt>
    <dgm:pt modelId="{608B3EE0-0550-4E06-A1AE-A3FD145564F2}" type="pres">
      <dgm:prSet presAssocID="{1C1B2123-83EC-4779-91FE-B0DF246FFC14}" presName="spaceBetweenRectangles" presStyleCnt="0"/>
      <dgm:spPr/>
    </dgm:pt>
    <dgm:pt modelId="{DD00C465-637F-41C8-8916-9386DB2AF092}" type="pres">
      <dgm:prSet presAssocID="{DA37B458-9B5D-4031-9EB2-224E375BB0F4}" presName="parentLin" presStyleCnt="0"/>
      <dgm:spPr/>
    </dgm:pt>
    <dgm:pt modelId="{F188EB4A-8D09-445E-AB47-248A5DAC8ED1}" type="pres">
      <dgm:prSet presAssocID="{DA37B458-9B5D-4031-9EB2-224E375BB0F4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4B755756-2F71-48A0-87A2-C51A1723CE20}" type="pres">
      <dgm:prSet presAssocID="{DA37B458-9B5D-4031-9EB2-224E375BB0F4}" presName="parentText" presStyleLbl="node1" presStyleIdx="1" presStyleCnt="5" custScaleX="129820" custScaleY="9817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B07102-A1CC-46FB-BA05-2FA3350D67E3}" type="pres">
      <dgm:prSet presAssocID="{DA37B458-9B5D-4031-9EB2-224E375BB0F4}" presName="negativeSpace" presStyleCnt="0"/>
      <dgm:spPr/>
    </dgm:pt>
    <dgm:pt modelId="{0F5A1DD6-6045-4BFA-8040-4FA285ECB362}" type="pres">
      <dgm:prSet presAssocID="{DA37B458-9B5D-4031-9EB2-224E375BB0F4}" presName="childText" presStyleLbl="conFgAcc1" presStyleIdx="1" presStyleCnt="5">
        <dgm:presLayoutVars>
          <dgm:bulletEnabled val="1"/>
        </dgm:presLayoutVars>
      </dgm:prSet>
      <dgm:spPr/>
    </dgm:pt>
    <dgm:pt modelId="{0E29C67A-C342-4952-AF2E-DE8B10607FBD}" type="pres">
      <dgm:prSet presAssocID="{1D4F5C95-7E9D-42E4-A608-046244E354AC}" presName="spaceBetweenRectangles" presStyleCnt="0"/>
      <dgm:spPr/>
    </dgm:pt>
    <dgm:pt modelId="{66FF708A-0E76-4690-B746-8EF466F30526}" type="pres">
      <dgm:prSet presAssocID="{AEFB4170-8E63-47CB-9A76-BEC72C5744CE}" presName="parentLin" presStyleCnt="0"/>
      <dgm:spPr/>
    </dgm:pt>
    <dgm:pt modelId="{53991603-6E7D-4E93-B46B-2DD9F16BB6F9}" type="pres">
      <dgm:prSet presAssocID="{AEFB4170-8E63-47CB-9A76-BEC72C5744CE}" presName="parentLeftMargin" presStyleLbl="node1" presStyleIdx="1" presStyleCnt="5"/>
      <dgm:spPr/>
      <dgm:t>
        <a:bodyPr/>
        <a:lstStyle/>
        <a:p>
          <a:endParaRPr lang="cs-CZ"/>
        </a:p>
      </dgm:t>
    </dgm:pt>
    <dgm:pt modelId="{6EDF40AD-2230-477B-BDEC-AB2B892D89B1}" type="pres">
      <dgm:prSet presAssocID="{AEFB4170-8E63-47CB-9A76-BEC72C5744CE}" presName="parentText" presStyleLbl="node1" presStyleIdx="2" presStyleCnt="5" custScaleX="126445" custScaleY="13067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65D957-C5AD-4C17-9929-91138D023607}" type="pres">
      <dgm:prSet presAssocID="{AEFB4170-8E63-47CB-9A76-BEC72C5744CE}" presName="negativeSpace" presStyleCnt="0"/>
      <dgm:spPr/>
    </dgm:pt>
    <dgm:pt modelId="{69749397-782F-47AD-BA63-DF5EF99EB73B}" type="pres">
      <dgm:prSet presAssocID="{AEFB4170-8E63-47CB-9A76-BEC72C5744CE}" presName="childText" presStyleLbl="conFgAcc1" presStyleIdx="2" presStyleCnt="5">
        <dgm:presLayoutVars>
          <dgm:bulletEnabled val="1"/>
        </dgm:presLayoutVars>
      </dgm:prSet>
      <dgm:spPr/>
    </dgm:pt>
    <dgm:pt modelId="{C782B70D-8558-4448-BC55-35F2EF98C74A}" type="pres">
      <dgm:prSet presAssocID="{6C9BB433-78D2-417C-81D6-6F06C80836B1}" presName="spaceBetweenRectangles" presStyleCnt="0"/>
      <dgm:spPr/>
    </dgm:pt>
    <dgm:pt modelId="{67B711BD-152E-4005-8B72-4B69BC24784E}" type="pres">
      <dgm:prSet presAssocID="{5096E701-88DC-4BFB-99B6-B0343EE1F7A1}" presName="parentLin" presStyleCnt="0"/>
      <dgm:spPr/>
    </dgm:pt>
    <dgm:pt modelId="{A11DF0A2-4B0D-4EA5-85EA-389CB1AF08E1}" type="pres">
      <dgm:prSet presAssocID="{5096E701-88DC-4BFB-99B6-B0343EE1F7A1}" presName="parentLeftMargin" presStyleLbl="node1" presStyleIdx="2" presStyleCnt="5"/>
      <dgm:spPr/>
      <dgm:t>
        <a:bodyPr/>
        <a:lstStyle/>
        <a:p>
          <a:endParaRPr lang="cs-CZ"/>
        </a:p>
      </dgm:t>
    </dgm:pt>
    <dgm:pt modelId="{9DC45B24-9AFB-439F-96AC-E31BA6581F55}" type="pres">
      <dgm:prSet presAssocID="{5096E701-88DC-4BFB-99B6-B0343EE1F7A1}" presName="parentText" presStyleLbl="node1" presStyleIdx="3" presStyleCnt="5" custScaleX="142857" custScaleY="11473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DAF9B5-8746-40CC-8670-B08BBBE0413A}" type="pres">
      <dgm:prSet presAssocID="{5096E701-88DC-4BFB-99B6-B0343EE1F7A1}" presName="negativeSpace" presStyleCnt="0"/>
      <dgm:spPr/>
    </dgm:pt>
    <dgm:pt modelId="{88ADBC6B-4B3F-4A55-BF1D-B3FB2AEFCFB0}" type="pres">
      <dgm:prSet presAssocID="{5096E701-88DC-4BFB-99B6-B0343EE1F7A1}" presName="childText" presStyleLbl="conFgAcc1" presStyleIdx="3" presStyleCnt="5">
        <dgm:presLayoutVars>
          <dgm:bulletEnabled val="1"/>
        </dgm:presLayoutVars>
      </dgm:prSet>
      <dgm:spPr/>
    </dgm:pt>
    <dgm:pt modelId="{9107D906-1362-4997-9930-8515A7304063}" type="pres">
      <dgm:prSet presAssocID="{B50DED58-849F-4927-A81C-7F234F536AEE}" presName="spaceBetweenRectangles" presStyleCnt="0"/>
      <dgm:spPr/>
    </dgm:pt>
    <dgm:pt modelId="{D1B8DAC8-1F02-41CF-BD00-D3DC60EAEA50}" type="pres">
      <dgm:prSet presAssocID="{7C9BC4D0-8AB6-467D-935C-F2ADFDD502DB}" presName="parentLin" presStyleCnt="0"/>
      <dgm:spPr/>
    </dgm:pt>
    <dgm:pt modelId="{CBCAEC58-81FA-460D-B40F-DA6E56040648}" type="pres">
      <dgm:prSet presAssocID="{7C9BC4D0-8AB6-467D-935C-F2ADFDD502DB}" presName="parentLeftMargin" presStyleLbl="node1" presStyleIdx="3" presStyleCnt="5"/>
      <dgm:spPr/>
      <dgm:t>
        <a:bodyPr/>
        <a:lstStyle/>
        <a:p>
          <a:endParaRPr lang="cs-CZ"/>
        </a:p>
      </dgm:t>
    </dgm:pt>
    <dgm:pt modelId="{031ADF56-1873-4FEF-A1E6-98502B577A40}" type="pres">
      <dgm:prSet presAssocID="{7C9BC4D0-8AB6-467D-935C-F2ADFDD502DB}" presName="parentText" presStyleLbl="node1" presStyleIdx="4" presStyleCnt="5" custScaleX="142857" custScaleY="17203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62C911-616B-4162-A616-E2AED4BB6D2C}" type="pres">
      <dgm:prSet presAssocID="{7C9BC4D0-8AB6-467D-935C-F2ADFDD502DB}" presName="negativeSpace" presStyleCnt="0"/>
      <dgm:spPr/>
    </dgm:pt>
    <dgm:pt modelId="{17D6E895-C8AA-40BB-A197-1FE06C9A25E3}" type="pres">
      <dgm:prSet presAssocID="{7C9BC4D0-8AB6-467D-935C-F2ADFDD502DB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FE7CB0F4-08BE-45D5-8E7C-72BF81466C0E}" type="presOf" srcId="{F374F4F9-D582-42DA-9EC5-6620CD0A9A9A}" destId="{F56FA001-DCAA-4223-89FD-E8977B439619}" srcOrd="0" destOrd="0" presId="urn:microsoft.com/office/officeart/2005/8/layout/list1"/>
    <dgm:cxn modelId="{9175F911-B774-4B16-9E05-E76508E6A14B}" type="presOf" srcId="{5096E701-88DC-4BFB-99B6-B0343EE1F7A1}" destId="{A11DF0A2-4B0D-4EA5-85EA-389CB1AF08E1}" srcOrd="0" destOrd="0" presId="urn:microsoft.com/office/officeart/2005/8/layout/list1"/>
    <dgm:cxn modelId="{4E51CCD8-7D86-4229-9F75-14F721E21B03}" type="presOf" srcId="{DA37B458-9B5D-4031-9EB2-224E375BB0F4}" destId="{F188EB4A-8D09-445E-AB47-248A5DAC8ED1}" srcOrd="0" destOrd="0" presId="urn:microsoft.com/office/officeart/2005/8/layout/list1"/>
    <dgm:cxn modelId="{34FF3254-F546-40DF-B1C9-18CB963E5216}" srcId="{35CF3E82-FC28-4FC3-96F6-B7A20F73158B}" destId="{5096E701-88DC-4BFB-99B6-B0343EE1F7A1}" srcOrd="3" destOrd="0" parTransId="{7168AC30-E1DB-4F08-8C17-B107DCCBDD53}" sibTransId="{B50DED58-849F-4927-A81C-7F234F536AEE}"/>
    <dgm:cxn modelId="{22FABE08-C609-4AC5-9E9F-98DB4C6C2269}" type="presOf" srcId="{AEFB4170-8E63-47CB-9A76-BEC72C5744CE}" destId="{53991603-6E7D-4E93-B46B-2DD9F16BB6F9}" srcOrd="0" destOrd="0" presId="urn:microsoft.com/office/officeart/2005/8/layout/list1"/>
    <dgm:cxn modelId="{B1665464-5101-4AC7-8819-8228B0BB3716}" srcId="{35CF3E82-FC28-4FC3-96F6-B7A20F73158B}" destId="{AEFB4170-8E63-47CB-9A76-BEC72C5744CE}" srcOrd="2" destOrd="0" parTransId="{2CFA5442-BB98-48BA-B0E9-41710CDF9FF7}" sibTransId="{6C9BB433-78D2-417C-81D6-6F06C80836B1}"/>
    <dgm:cxn modelId="{9D5E3A82-C7DC-4746-AA8B-870D621037AB}" type="presOf" srcId="{F374F4F9-D582-42DA-9EC5-6620CD0A9A9A}" destId="{F1CB0349-B48D-49FE-BD5A-48B0840BCE35}" srcOrd="1" destOrd="0" presId="urn:microsoft.com/office/officeart/2005/8/layout/list1"/>
    <dgm:cxn modelId="{865BA21D-AECB-4413-9F86-9CD05CFE3FE4}" type="presOf" srcId="{AEFB4170-8E63-47CB-9A76-BEC72C5744CE}" destId="{6EDF40AD-2230-477B-BDEC-AB2B892D89B1}" srcOrd="1" destOrd="0" presId="urn:microsoft.com/office/officeart/2005/8/layout/list1"/>
    <dgm:cxn modelId="{D4B342B9-5004-43A4-A696-4A781DBEAD3F}" type="presOf" srcId="{DA37B458-9B5D-4031-9EB2-224E375BB0F4}" destId="{4B755756-2F71-48A0-87A2-C51A1723CE20}" srcOrd="1" destOrd="0" presId="urn:microsoft.com/office/officeart/2005/8/layout/list1"/>
    <dgm:cxn modelId="{D6A66850-AF37-41F4-AF6D-DA0727FCF08B}" type="presOf" srcId="{35CF3E82-FC28-4FC3-96F6-B7A20F73158B}" destId="{117E6402-2A31-4D1D-B9EB-5A2EF95E14F9}" srcOrd="0" destOrd="0" presId="urn:microsoft.com/office/officeart/2005/8/layout/list1"/>
    <dgm:cxn modelId="{9016DB02-0E68-4416-957D-8195A792492C}" type="presOf" srcId="{5096E701-88DC-4BFB-99B6-B0343EE1F7A1}" destId="{9DC45B24-9AFB-439F-96AC-E31BA6581F55}" srcOrd="1" destOrd="0" presId="urn:microsoft.com/office/officeart/2005/8/layout/list1"/>
    <dgm:cxn modelId="{8193F4AB-5329-4628-A4AC-C451E68D59D1}" srcId="{35CF3E82-FC28-4FC3-96F6-B7A20F73158B}" destId="{F374F4F9-D582-42DA-9EC5-6620CD0A9A9A}" srcOrd="0" destOrd="0" parTransId="{649B0C6D-2F85-4E91-986C-41F205059C78}" sibTransId="{1C1B2123-83EC-4779-91FE-B0DF246FFC14}"/>
    <dgm:cxn modelId="{96E9E7A3-01F4-46E2-BFBA-25DF8F676ECE}" type="presOf" srcId="{7C9BC4D0-8AB6-467D-935C-F2ADFDD502DB}" destId="{CBCAEC58-81FA-460D-B40F-DA6E56040648}" srcOrd="0" destOrd="0" presId="urn:microsoft.com/office/officeart/2005/8/layout/list1"/>
    <dgm:cxn modelId="{FFD701B2-D7DF-4A06-B472-84AA28E3218E}" srcId="{35CF3E82-FC28-4FC3-96F6-B7A20F73158B}" destId="{DA37B458-9B5D-4031-9EB2-224E375BB0F4}" srcOrd="1" destOrd="0" parTransId="{32A2B7C0-B798-4E62-8EB7-7760EB6DEE33}" sibTransId="{1D4F5C95-7E9D-42E4-A608-046244E354AC}"/>
    <dgm:cxn modelId="{87E11FF4-2EB6-4E3D-99B5-68EB69B5FB1A}" srcId="{35CF3E82-FC28-4FC3-96F6-B7A20F73158B}" destId="{7C9BC4D0-8AB6-467D-935C-F2ADFDD502DB}" srcOrd="4" destOrd="0" parTransId="{14254EC0-D7A4-4D10-87A8-1F88BA35DE86}" sibTransId="{A6811589-B7B7-41D7-A83A-77A63368D18A}"/>
    <dgm:cxn modelId="{53223F51-1538-43A9-877E-EE06CEAB8AC2}" type="presOf" srcId="{7C9BC4D0-8AB6-467D-935C-F2ADFDD502DB}" destId="{031ADF56-1873-4FEF-A1E6-98502B577A40}" srcOrd="1" destOrd="0" presId="urn:microsoft.com/office/officeart/2005/8/layout/list1"/>
    <dgm:cxn modelId="{9DA8DB68-FF5A-412C-B1DD-50ECFA247199}" type="presParOf" srcId="{117E6402-2A31-4D1D-B9EB-5A2EF95E14F9}" destId="{CF72DB77-04B2-4CEA-BDA0-6CFB7997E4A9}" srcOrd="0" destOrd="0" presId="urn:microsoft.com/office/officeart/2005/8/layout/list1"/>
    <dgm:cxn modelId="{4063DE78-E48A-4EF3-AA18-176E1368DA97}" type="presParOf" srcId="{CF72DB77-04B2-4CEA-BDA0-6CFB7997E4A9}" destId="{F56FA001-DCAA-4223-89FD-E8977B439619}" srcOrd="0" destOrd="0" presId="urn:microsoft.com/office/officeart/2005/8/layout/list1"/>
    <dgm:cxn modelId="{5F4527D0-05B3-44A2-81DC-622A67E8FF07}" type="presParOf" srcId="{CF72DB77-04B2-4CEA-BDA0-6CFB7997E4A9}" destId="{F1CB0349-B48D-49FE-BD5A-48B0840BCE35}" srcOrd="1" destOrd="0" presId="urn:microsoft.com/office/officeart/2005/8/layout/list1"/>
    <dgm:cxn modelId="{6EA834A7-A8C5-41F2-9832-509960B4AE37}" type="presParOf" srcId="{117E6402-2A31-4D1D-B9EB-5A2EF95E14F9}" destId="{CBA7ADE1-5B1E-4419-A234-9AEC1CCA9DD1}" srcOrd="1" destOrd="0" presId="urn:microsoft.com/office/officeart/2005/8/layout/list1"/>
    <dgm:cxn modelId="{595876ED-7D08-4957-9E37-9A7C75A2006D}" type="presParOf" srcId="{117E6402-2A31-4D1D-B9EB-5A2EF95E14F9}" destId="{C54CD929-8E59-4628-9B2B-F80234C99DE4}" srcOrd="2" destOrd="0" presId="urn:microsoft.com/office/officeart/2005/8/layout/list1"/>
    <dgm:cxn modelId="{6BD39E7F-A528-4576-8E76-F7DF195244C9}" type="presParOf" srcId="{117E6402-2A31-4D1D-B9EB-5A2EF95E14F9}" destId="{608B3EE0-0550-4E06-A1AE-A3FD145564F2}" srcOrd="3" destOrd="0" presId="urn:microsoft.com/office/officeart/2005/8/layout/list1"/>
    <dgm:cxn modelId="{D2178446-E5C6-439C-94DB-580C554229DD}" type="presParOf" srcId="{117E6402-2A31-4D1D-B9EB-5A2EF95E14F9}" destId="{DD00C465-637F-41C8-8916-9386DB2AF092}" srcOrd="4" destOrd="0" presId="urn:microsoft.com/office/officeart/2005/8/layout/list1"/>
    <dgm:cxn modelId="{395D8EDD-3757-46DD-A360-A6ECBD864A67}" type="presParOf" srcId="{DD00C465-637F-41C8-8916-9386DB2AF092}" destId="{F188EB4A-8D09-445E-AB47-248A5DAC8ED1}" srcOrd="0" destOrd="0" presId="urn:microsoft.com/office/officeart/2005/8/layout/list1"/>
    <dgm:cxn modelId="{B4CF4E4B-3394-4B55-9673-2E18EEDDC84B}" type="presParOf" srcId="{DD00C465-637F-41C8-8916-9386DB2AF092}" destId="{4B755756-2F71-48A0-87A2-C51A1723CE20}" srcOrd="1" destOrd="0" presId="urn:microsoft.com/office/officeart/2005/8/layout/list1"/>
    <dgm:cxn modelId="{3F35FE19-60EA-444D-8831-E16895677F25}" type="presParOf" srcId="{117E6402-2A31-4D1D-B9EB-5A2EF95E14F9}" destId="{16B07102-A1CC-46FB-BA05-2FA3350D67E3}" srcOrd="5" destOrd="0" presId="urn:microsoft.com/office/officeart/2005/8/layout/list1"/>
    <dgm:cxn modelId="{404A84E3-50C3-4DF4-8D02-5EFC2B9AF207}" type="presParOf" srcId="{117E6402-2A31-4D1D-B9EB-5A2EF95E14F9}" destId="{0F5A1DD6-6045-4BFA-8040-4FA285ECB362}" srcOrd="6" destOrd="0" presId="urn:microsoft.com/office/officeart/2005/8/layout/list1"/>
    <dgm:cxn modelId="{7660FB79-425B-4F2F-BBD7-17A7EE527DB3}" type="presParOf" srcId="{117E6402-2A31-4D1D-B9EB-5A2EF95E14F9}" destId="{0E29C67A-C342-4952-AF2E-DE8B10607FBD}" srcOrd="7" destOrd="0" presId="urn:microsoft.com/office/officeart/2005/8/layout/list1"/>
    <dgm:cxn modelId="{59154020-1A10-4F73-8A98-56C793CADFA8}" type="presParOf" srcId="{117E6402-2A31-4D1D-B9EB-5A2EF95E14F9}" destId="{66FF708A-0E76-4690-B746-8EF466F30526}" srcOrd="8" destOrd="0" presId="urn:microsoft.com/office/officeart/2005/8/layout/list1"/>
    <dgm:cxn modelId="{DD35925D-98A1-4A54-9E82-0A5465B97E9E}" type="presParOf" srcId="{66FF708A-0E76-4690-B746-8EF466F30526}" destId="{53991603-6E7D-4E93-B46B-2DD9F16BB6F9}" srcOrd="0" destOrd="0" presId="urn:microsoft.com/office/officeart/2005/8/layout/list1"/>
    <dgm:cxn modelId="{39BDE498-AD5F-4DFE-B9D6-237EA99C67E5}" type="presParOf" srcId="{66FF708A-0E76-4690-B746-8EF466F30526}" destId="{6EDF40AD-2230-477B-BDEC-AB2B892D89B1}" srcOrd="1" destOrd="0" presId="urn:microsoft.com/office/officeart/2005/8/layout/list1"/>
    <dgm:cxn modelId="{822D565A-DF6E-4B53-A351-4CF7637EE12E}" type="presParOf" srcId="{117E6402-2A31-4D1D-B9EB-5A2EF95E14F9}" destId="{4D65D957-C5AD-4C17-9929-91138D023607}" srcOrd="9" destOrd="0" presId="urn:microsoft.com/office/officeart/2005/8/layout/list1"/>
    <dgm:cxn modelId="{1495E9DF-F7E6-4E08-B13A-017A2916E41E}" type="presParOf" srcId="{117E6402-2A31-4D1D-B9EB-5A2EF95E14F9}" destId="{69749397-782F-47AD-BA63-DF5EF99EB73B}" srcOrd="10" destOrd="0" presId="urn:microsoft.com/office/officeart/2005/8/layout/list1"/>
    <dgm:cxn modelId="{A905BE58-CFBF-4509-80FA-45CA36C45ACA}" type="presParOf" srcId="{117E6402-2A31-4D1D-B9EB-5A2EF95E14F9}" destId="{C782B70D-8558-4448-BC55-35F2EF98C74A}" srcOrd="11" destOrd="0" presId="urn:microsoft.com/office/officeart/2005/8/layout/list1"/>
    <dgm:cxn modelId="{5C4540F7-2DC5-4627-9B69-FBEC206C8388}" type="presParOf" srcId="{117E6402-2A31-4D1D-B9EB-5A2EF95E14F9}" destId="{67B711BD-152E-4005-8B72-4B69BC24784E}" srcOrd="12" destOrd="0" presId="urn:microsoft.com/office/officeart/2005/8/layout/list1"/>
    <dgm:cxn modelId="{A089D701-0C34-40D7-BD15-0B64FE5E84A7}" type="presParOf" srcId="{67B711BD-152E-4005-8B72-4B69BC24784E}" destId="{A11DF0A2-4B0D-4EA5-85EA-389CB1AF08E1}" srcOrd="0" destOrd="0" presId="urn:microsoft.com/office/officeart/2005/8/layout/list1"/>
    <dgm:cxn modelId="{CDB47607-3B12-47C6-ACAC-2748ED68E71D}" type="presParOf" srcId="{67B711BD-152E-4005-8B72-4B69BC24784E}" destId="{9DC45B24-9AFB-439F-96AC-E31BA6581F55}" srcOrd="1" destOrd="0" presId="urn:microsoft.com/office/officeart/2005/8/layout/list1"/>
    <dgm:cxn modelId="{A796BD62-4FBD-4922-BD6E-7D89E96F147C}" type="presParOf" srcId="{117E6402-2A31-4D1D-B9EB-5A2EF95E14F9}" destId="{7CDAF9B5-8746-40CC-8670-B08BBBE0413A}" srcOrd="13" destOrd="0" presId="urn:microsoft.com/office/officeart/2005/8/layout/list1"/>
    <dgm:cxn modelId="{087BDBED-8D75-4314-B518-59D0E87E11F8}" type="presParOf" srcId="{117E6402-2A31-4D1D-B9EB-5A2EF95E14F9}" destId="{88ADBC6B-4B3F-4A55-BF1D-B3FB2AEFCFB0}" srcOrd="14" destOrd="0" presId="urn:microsoft.com/office/officeart/2005/8/layout/list1"/>
    <dgm:cxn modelId="{9BC103F0-62BC-450D-B4EF-C6A08D972168}" type="presParOf" srcId="{117E6402-2A31-4D1D-B9EB-5A2EF95E14F9}" destId="{9107D906-1362-4997-9930-8515A7304063}" srcOrd="15" destOrd="0" presId="urn:microsoft.com/office/officeart/2005/8/layout/list1"/>
    <dgm:cxn modelId="{E6ACF940-2ECF-4A43-88D5-31A7D21E7AFC}" type="presParOf" srcId="{117E6402-2A31-4D1D-B9EB-5A2EF95E14F9}" destId="{D1B8DAC8-1F02-41CF-BD00-D3DC60EAEA50}" srcOrd="16" destOrd="0" presId="urn:microsoft.com/office/officeart/2005/8/layout/list1"/>
    <dgm:cxn modelId="{6ED682E5-42EA-4BB7-AF22-E675E6FFD11F}" type="presParOf" srcId="{D1B8DAC8-1F02-41CF-BD00-D3DC60EAEA50}" destId="{CBCAEC58-81FA-460D-B40F-DA6E56040648}" srcOrd="0" destOrd="0" presId="urn:microsoft.com/office/officeart/2005/8/layout/list1"/>
    <dgm:cxn modelId="{DE1BF469-537B-4B17-830F-59424AF32A51}" type="presParOf" srcId="{D1B8DAC8-1F02-41CF-BD00-D3DC60EAEA50}" destId="{031ADF56-1873-4FEF-A1E6-98502B577A40}" srcOrd="1" destOrd="0" presId="urn:microsoft.com/office/officeart/2005/8/layout/list1"/>
    <dgm:cxn modelId="{5B8DD96D-7780-449C-A5BA-C310003D1D47}" type="presParOf" srcId="{117E6402-2A31-4D1D-B9EB-5A2EF95E14F9}" destId="{7962C911-616B-4162-A616-E2AED4BB6D2C}" srcOrd="17" destOrd="0" presId="urn:microsoft.com/office/officeart/2005/8/layout/list1"/>
    <dgm:cxn modelId="{F3815293-A87B-4E48-BD7B-06E55C2B0297}" type="presParOf" srcId="{117E6402-2A31-4D1D-B9EB-5A2EF95E14F9}" destId="{17D6E895-C8AA-40BB-A197-1FE06C9A25E3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Eva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VY_32_INOVACE_14_ Mocná hrstka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Mocná hrstka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4CD929-8E59-4628-9B2B-F80234C99DE4}">
      <dsp:nvSpPr>
        <dsp:cNvPr id="0" name=""/>
        <dsp:cNvSpPr/>
      </dsp:nvSpPr>
      <dsp:spPr>
        <a:xfrm>
          <a:off x="0" y="448253"/>
          <a:ext cx="7488832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CB0349-B48D-49FE-BD5A-48B0840BCE35}">
      <dsp:nvSpPr>
        <dsp:cNvPr id="0" name=""/>
        <dsp:cNvSpPr/>
      </dsp:nvSpPr>
      <dsp:spPr>
        <a:xfrm>
          <a:off x="374441" y="64906"/>
          <a:ext cx="6628477" cy="6785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42" tIns="0" rIns="198142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latin typeface="Arial" pitchFamily="34" charset="0"/>
              <a:cs typeface="Arial" pitchFamily="34" charset="0"/>
            </a:rPr>
            <a:t>Petr </a:t>
          </a:r>
          <a:r>
            <a:rPr lang="cs-CZ" sz="3200" kern="1200" dirty="0" err="1" smtClean="0">
              <a:latin typeface="Arial" pitchFamily="34" charset="0"/>
              <a:cs typeface="Arial" pitchFamily="34" charset="0"/>
            </a:rPr>
            <a:t>Iljič</a:t>
          </a:r>
          <a:r>
            <a:rPr lang="cs-CZ" sz="3200" kern="1200" smtClean="0">
              <a:latin typeface="Arial" pitchFamily="34" charset="0"/>
              <a:cs typeface="Arial" pitchFamily="34" charset="0"/>
            </a:rPr>
            <a:t>   </a:t>
          </a:r>
          <a:r>
            <a:rPr lang="cs-CZ" sz="3600" kern="1200" smtClean="0">
              <a:latin typeface="Arial" pitchFamily="34" charset="0"/>
              <a:cs typeface="Arial" pitchFamily="34" charset="0"/>
            </a:rPr>
            <a:t>ČAJKOVSKIJ</a:t>
          </a:r>
          <a:r>
            <a:rPr lang="cs-CZ" sz="3200" kern="1200" smtClean="0">
              <a:latin typeface="Arial" pitchFamily="34" charset="0"/>
              <a:cs typeface="Arial" pitchFamily="34" charset="0"/>
            </a:rPr>
            <a:t>  </a:t>
          </a:r>
          <a:r>
            <a:rPr lang="cs-CZ" sz="1800" kern="1200" smtClean="0"/>
            <a:t>  </a:t>
          </a:r>
          <a:endParaRPr lang="cs-CZ" sz="1800" kern="1200" dirty="0"/>
        </a:p>
      </dsp:txBody>
      <dsp:txXfrm>
        <a:off x="407565" y="98030"/>
        <a:ext cx="6562229" cy="612298"/>
      </dsp:txXfrm>
    </dsp:sp>
    <dsp:sp modelId="{0F5A1DD6-6045-4BFA-8040-4FA285ECB362}">
      <dsp:nvSpPr>
        <dsp:cNvPr id="0" name=""/>
        <dsp:cNvSpPr/>
      </dsp:nvSpPr>
      <dsp:spPr>
        <a:xfrm>
          <a:off x="0" y="1344660"/>
          <a:ext cx="7488832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755756-2F71-48A0-87A2-C51A1723CE20}">
      <dsp:nvSpPr>
        <dsp:cNvPr id="0" name=""/>
        <dsp:cNvSpPr/>
      </dsp:nvSpPr>
      <dsp:spPr>
        <a:xfrm>
          <a:off x="374441" y="1060253"/>
          <a:ext cx="6805401" cy="57960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42" tIns="0" rIns="198142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>
              <a:latin typeface="Arial" pitchFamily="34" charset="0"/>
              <a:cs typeface="Arial" pitchFamily="34" charset="0"/>
            </a:rPr>
            <a:t>Modest</a:t>
          </a:r>
          <a:r>
            <a:rPr lang="cs-CZ" sz="3200" kern="1200" dirty="0" smtClean="0">
              <a:latin typeface="Arial" pitchFamily="34" charset="0"/>
              <a:cs typeface="Arial" pitchFamily="34" charset="0"/>
            </a:rPr>
            <a:t> Petrovič  </a:t>
          </a:r>
          <a:r>
            <a:rPr lang="cs-CZ" sz="1500" kern="1200" dirty="0" smtClean="0"/>
            <a:t> </a:t>
          </a:r>
          <a:r>
            <a:rPr lang="cs-CZ" sz="3600" kern="1200" dirty="0" smtClean="0">
              <a:latin typeface="Arial" pitchFamily="34" charset="0"/>
              <a:cs typeface="Arial" pitchFamily="34" charset="0"/>
            </a:rPr>
            <a:t>MUSORGSKIJ</a:t>
          </a:r>
          <a:endParaRPr lang="cs-CZ" sz="1500" kern="1200" dirty="0"/>
        </a:p>
      </dsp:txBody>
      <dsp:txXfrm>
        <a:off x="402735" y="1088547"/>
        <a:ext cx="6748813" cy="523019"/>
      </dsp:txXfrm>
    </dsp:sp>
    <dsp:sp modelId="{69749397-782F-47AD-BA63-DF5EF99EB73B}">
      <dsp:nvSpPr>
        <dsp:cNvPr id="0" name=""/>
        <dsp:cNvSpPr/>
      </dsp:nvSpPr>
      <dsp:spPr>
        <a:xfrm>
          <a:off x="0" y="2432977"/>
          <a:ext cx="7488832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DF40AD-2230-477B-BDEC-AB2B892D89B1}">
      <dsp:nvSpPr>
        <dsp:cNvPr id="0" name=""/>
        <dsp:cNvSpPr/>
      </dsp:nvSpPr>
      <dsp:spPr>
        <a:xfrm>
          <a:off x="374441" y="1956660"/>
          <a:ext cx="6628477" cy="77151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42" tIns="0" rIns="198142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latin typeface="Arial" pitchFamily="34" charset="0"/>
              <a:cs typeface="Arial" pitchFamily="34" charset="0"/>
            </a:rPr>
            <a:t>N. A.  </a:t>
          </a:r>
          <a:r>
            <a:rPr lang="cs-CZ" sz="1500" kern="1200" dirty="0" smtClean="0"/>
            <a:t> </a:t>
          </a:r>
          <a:r>
            <a:rPr lang="cs-CZ" sz="3600" kern="1200" dirty="0" smtClean="0">
              <a:latin typeface="Arial" pitchFamily="34" charset="0"/>
              <a:cs typeface="Arial" pitchFamily="34" charset="0"/>
            </a:rPr>
            <a:t> RIMSKIJ - KORSAKOV</a:t>
          </a:r>
          <a:endParaRPr lang="cs-CZ" sz="1500" kern="1200" dirty="0"/>
        </a:p>
      </dsp:txBody>
      <dsp:txXfrm>
        <a:off x="412103" y="1994322"/>
        <a:ext cx="6553153" cy="696193"/>
      </dsp:txXfrm>
    </dsp:sp>
    <dsp:sp modelId="{88ADBC6B-4B3F-4A55-BF1D-B3FB2AEFCFB0}">
      <dsp:nvSpPr>
        <dsp:cNvPr id="0" name=""/>
        <dsp:cNvSpPr/>
      </dsp:nvSpPr>
      <dsp:spPr>
        <a:xfrm>
          <a:off x="0" y="3427167"/>
          <a:ext cx="7488832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C45B24-9AFB-439F-96AC-E31BA6581F55}">
      <dsp:nvSpPr>
        <dsp:cNvPr id="0" name=""/>
        <dsp:cNvSpPr/>
      </dsp:nvSpPr>
      <dsp:spPr>
        <a:xfrm>
          <a:off x="356523" y="3044977"/>
          <a:ext cx="7130472" cy="6773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42" tIns="0" rIns="198142" bIns="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latin typeface="Arial" pitchFamily="34" charset="0"/>
              <a:cs typeface="Arial" pitchFamily="34" charset="0"/>
            </a:rPr>
            <a:t>Alexandr    BORODIN</a:t>
          </a:r>
          <a:endParaRPr lang="cs-CZ" sz="1500" kern="1200" dirty="0"/>
        </a:p>
      </dsp:txBody>
      <dsp:txXfrm>
        <a:off x="389590" y="3078044"/>
        <a:ext cx="7064338" cy="611255"/>
      </dsp:txXfrm>
    </dsp:sp>
    <dsp:sp modelId="{17D6E895-C8AA-40BB-A197-1FE06C9A25E3}">
      <dsp:nvSpPr>
        <dsp:cNvPr id="0" name=""/>
        <dsp:cNvSpPr/>
      </dsp:nvSpPr>
      <dsp:spPr>
        <a:xfrm>
          <a:off x="0" y="4759685"/>
          <a:ext cx="7488832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1ADF56-1873-4FEF-A1E6-98502B577A40}">
      <dsp:nvSpPr>
        <dsp:cNvPr id="0" name=""/>
        <dsp:cNvSpPr/>
      </dsp:nvSpPr>
      <dsp:spPr>
        <a:xfrm>
          <a:off x="356523" y="4039167"/>
          <a:ext cx="7130472" cy="10157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42" tIns="0" rIns="198142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latin typeface="Arial" pitchFamily="34" charset="0"/>
              <a:cs typeface="Arial" pitchFamily="34" charset="0"/>
            </a:rPr>
            <a:t>M. A.   </a:t>
          </a:r>
          <a:r>
            <a:rPr lang="cs-CZ" sz="3600" kern="1200" dirty="0" smtClean="0">
              <a:latin typeface="Arial" pitchFamily="34" charset="0"/>
              <a:cs typeface="Arial" pitchFamily="34" charset="0"/>
            </a:rPr>
            <a:t> BALAKIREV</a:t>
          </a:r>
          <a:endParaRPr lang="cs-CZ" sz="1500" kern="1200" dirty="0"/>
        </a:p>
      </dsp:txBody>
      <dsp:txXfrm>
        <a:off x="406106" y="4088750"/>
        <a:ext cx="7031306" cy="9165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0966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09691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928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0357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53290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71257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7956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84243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8903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6540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8181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6230892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9. 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8926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20688"/>
            <a:ext cx="8208912" cy="4824536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>
                    <a:lumMod val="9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6000" b="1" dirty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6000" b="1" dirty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6000" b="1" dirty="0" smtClean="0">
                <a:solidFill>
                  <a:schemeClr val="tx1">
                    <a:lumMod val="9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6000" b="1" dirty="0" smtClean="0">
                <a:solidFill>
                  <a:schemeClr val="tx1">
                    <a:lumMod val="9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</a:t>
            </a:r>
            <a:endParaRPr lang="cs-CZ" sz="6000" b="1" dirty="0">
              <a:solidFill>
                <a:schemeClr val="accent3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620688"/>
            <a:ext cx="619202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tx1">
                    <a:lumMod val="95000"/>
                  </a:schemeClr>
                </a:solidFill>
                <a:latin typeface="Arial" pitchFamily="34" charset="0"/>
                <a:cs typeface="Arial" pitchFamily="34" charset="0"/>
              </a:rPr>
              <a:t>M           H</a:t>
            </a:r>
          </a:p>
          <a:p>
            <a:r>
              <a:rPr lang="cs-CZ" sz="6000" b="1" dirty="0">
                <a:solidFill>
                  <a:schemeClr val="tx1">
                    <a:lumMod val="9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solidFill>
                  <a:schemeClr val="tx1">
                    <a:lumMod val="95000"/>
                  </a:schemeClr>
                </a:solidFill>
                <a:latin typeface="Arial" pitchFamily="34" charset="0"/>
                <a:cs typeface="Arial" pitchFamily="34" charset="0"/>
              </a:rPr>
              <a:t>  O           R</a:t>
            </a:r>
          </a:p>
          <a:p>
            <a:r>
              <a:rPr lang="cs-CZ" sz="6000" b="1" dirty="0">
                <a:solidFill>
                  <a:schemeClr val="tx1">
                    <a:lumMod val="9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solidFill>
                  <a:schemeClr val="tx1">
                    <a:lumMod val="95000"/>
                  </a:schemeClr>
                </a:solidFill>
                <a:latin typeface="Arial" pitchFamily="34" charset="0"/>
                <a:cs typeface="Arial" pitchFamily="34" charset="0"/>
              </a:rPr>
              <a:t>    C            S</a:t>
            </a:r>
          </a:p>
          <a:p>
            <a:r>
              <a:rPr lang="cs-CZ" sz="6000" b="1" dirty="0">
                <a:solidFill>
                  <a:schemeClr val="tx1">
                    <a:lumMod val="9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solidFill>
                  <a:schemeClr val="tx1">
                    <a:lumMod val="95000"/>
                  </a:schemeClr>
                </a:solidFill>
                <a:latin typeface="Arial" pitchFamily="34" charset="0"/>
                <a:cs typeface="Arial" pitchFamily="34" charset="0"/>
              </a:rPr>
              <a:t>      N            T</a:t>
            </a:r>
          </a:p>
          <a:p>
            <a:r>
              <a:rPr lang="cs-CZ" sz="6000" b="1" dirty="0">
                <a:solidFill>
                  <a:schemeClr val="tx1">
                    <a:lumMod val="9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solidFill>
                  <a:schemeClr val="tx1">
                    <a:lumMod val="95000"/>
                  </a:schemeClr>
                </a:solidFill>
                <a:latin typeface="Arial" pitchFamily="34" charset="0"/>
                <a:cs typeface="Arial" pitchFamily="34" charset="0"/>
              </a:rPr>
              <a:t>         Á           K</a:t>
            </a:r>
          </a:p>
          <a:p>
            <a:r>
              <a:rPr lang="cs-CZ" sz="6000" b="1" dirty="0">
                <a:solidFill>
                  <a:schemeClr val="tx1">
                    <a:lumMod val="9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solidFill>
                  <a:schemeClr val="tx1">
                    <a:lumMod val="95000"/>
                  </a:schemeClr>
                </a:solidFill>
                <a:latin typeface="Arial" pitchFamily="34" charset="0"/>
                <a:cs typeface="Arial" pitchFamily="34" charset="0"/>
              </a:rPr>
              <a:t>                         A </a:t>
            </a:r>
            <a:endParaRPr lang="cs-CZ" sz="6000" b="1" dirty="0">
              <a:solidFill>
                <a:schemeClr val="tx1">
                  <a:lumMod val="9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9183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1556792"/>
            <a:ext cx="5301451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Arial" pitchFamily="34" charset="0"/>
                <a:cs typeface="Arial" pitchFamily="34" charset="0"/>
              </a:rPr>
              <a:t>Novoruská škola</a:t>
            </a:r>
          </a:p>
          <a:p>
            <a:endParaRPr lang="cs-CZ" sz="5400" dirty="0"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latin typeface="Arial" pitchFamily="34" charset="0"/>
                <a:cs typeface="Arial" pitchFamily="34" charset="0"/>
              </a:rPr>
              <a:t>     19.století</a:t>
            </a:r>
            <a:endParaRPr lang="cs-CZ" sz="5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2371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2687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524000" y="1397000"/>
            <a:ext cx="6096000" cy="4064000"/>
          </a:xfrm>
          <a:prstGeom prst="rect">
            <a:avLst/>
          </a:prstGeom>
        </p:spPr>
        <p:txBody>
          <a:bodyPr/>
          <a:lstStyle/>
          <a:p>
            <a:pPr lvl="0">
              <a:buChar char="•"/>
            </a:pPr>
            <a:endParaRPr lang="cs-CZ"/>
          </a:p>
          <a:p>
            <a:pPr lvl="0">
              <a:buChar char="•"/>
            </a:pPr>
            <a:endParaRPr lang="cs-CZ"/>
          </a:p>
          <a:p>
            <a:pPr lvl="0">
              <a:buChar char="•"/>
            </a:pPr>
            <a:endParaRPr lang="cs-CZ"/>
          </a:p>
          <a:p>
            <a:pPr lvl="0">
              <a:buChar char="•"/>
            </a:pPr>
            <a:endParaRPr lang="cs-CZ"/>
          </a:p>
          <a:p>
            <a:pPr lvl="0">
              <a:buChar char="•"/>
            </a:pPr>
            <a:endParaRPr lang="cs-CZ" dirty="0"/>
          </a:p>
        </p:txBody>
      </p:sp>
      <p:graphicFrame>
        <p:nvGraphicFramePr>
          <p:cNvPr id="15" name="Diagram 14"/>
          <p:cNvGraphicFramePr/>
          <p:nvPr>
            <p:extLst>
              <p:ext uri="{D42A27DB-BD31-4B8C-83A1-F6EECF244321}">
                <p14:modId xmlns:p14="http://schemas.microsoft.com/office/powerpoint/2010/main" val="1398302908"/>
              </p:ext>
            </p:extLst>
          </p:nvPr>
        </p:nvGraphicFramePr>
        <p:xfrm>
          <a:off x="899592" y="620688"/>
          <a:ext cx="7488832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094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556792"/>
            <a:ext cx="756797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Č A J K O V S K I J</a:t>
            </a:r>
          </a:p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sz="4400" b="1" dirty="0" smtClean="0">
                <a:latin typeface="Arial" pitchFamily="34" charset="0"/>
                <a:cs typeface="Arial" pitchFamily="34" charset="0"/>
              </a:rPr>
              <a:t>Petr  </a:t>
            </a:r>
            <a:r>
              <a:rPr lang="cs-CZ" sz="4400" b="1" dirty="0" err="1" smtClean="0">
                <a:latin typeface="Arial" pitchFamily="34" charset="0"/>
                <a:cs typeface="Arial" pitchFamily="34" charset="0"/>
              </a:rPr>
              <a:t>Iljič</a:t>
            </a: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1840 - 1893</a:t>
            </a:r>
          </a:p>
          <a:p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1121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700808"/>
            <a:ext cx="10513168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M U S O R G S K I J</a:t>
            </a:r>
            <a:endParaRPr lang="cs-CZ" sz="4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4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dirty="0" smtClean="0">
                <a:latin typeface="Arial" pitchFamily="34" charset="0"/>
                <a:cs typeface="Arial" pitchFamily="34" charset="0"/>
              </a:rPr>
              <a:t>          </a:t>
            </a:r>
            <a:r>
              <a:rPr lang="cs-CZ" sz="4400" b="1" dirty="0" err="1" smtClean="0">
                <a:latin typeface="Arial" pitchFamily="34" charset="0"/>
                <a:cs typeface="Arial" pitchFamily="34" charset="0"/>
              </a:rPr>
              <a:t>Modest</a:t>
            </a:r>
            <a:r>
              <a:rPr lang="cs-CZ" sz="4400" b="1" dirty="0" smtClean="0">
                <a:latin typeface="Arial" pitchFamily="34" charset="0"/>
                <a:cs typeface="Arial" pitchFamily="34" charset="0"/>
              </a:rPr>
              <a:t>  Petrovič</a:t>
            </a:r>
            <a:endParaRPr lang="cs-CZ" sz="3600" dirty="0">
              <a:latin typeface="Arial" pitchFamily="34" charset="0"/>
              <a:cs typeface="Arial" pitchFamily="34" charset="0"/>
            </a:endParaRPr>
          </a:p>
          <a:p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   1839 - 1881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4800" dirty="0">
              <a:latin typeface="Arial" pitchFamily="34" charset="0"/>
              <a:cs typeface="Arial" pitchFamily="34" charset="0"/>
            </a:endParaRPr>
          </a:p>
          <a:p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7018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052736"/>
            <a:ext cx="13301081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R I M S K I J 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– 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           K O R S A K O V</a:t>
            </a:r>
          </a:p>
          <a:p>
            <a:endParaRPr lang="cs-CZ" sz="6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          </a:t>
            </a:r>
            <a:r>
              <a:rPr lang="cs-CZ" sz="4400" b="1" dirty="0" smtClean="0">
                <a:latin typeface="Arial" pitchFamily="34" charset="0"/>
                <a:cs typeface="Arial" pitchFamily="34" charset="0"/>
              </a:rPr>
              <a:t>Nikolaj  </a:t>
            </a:r>
            <a:r>
              <a:rPr lang="cs-CZ" sz="4400" b="1" dirty="0" err="1" smtClean="0">
                <a:latin typeface="Arial" pitchFamily="34" charset="0"/>
                <a:cs typeface="Arial" pitchFamily="34" charset="0"/>
              </a:rPr>
              <a:t>Andrejevič</a:t>
            </a:r>
            <a:endParaRPr lang="cs-CZ" sz="4400" b="1" dirty="0" smtClean="0">
              <a:latin typeface="Arial" pitchFamily="34" charset="0"/>
              <a:cs typeface="Arial" pitchFamily="34" charset="0"/>
            </a:endParaRPr>
          </a:p>
          <a:p>
            <a:endParaRPr lang="cs-CZ" sz="4400" b="1" dirty="0">
              <a:latin typeface="Arial" pitchFamily="34" charset="0"/>
              <a:cs typeface="Arial" pitchFamily="34" charset="0"/>
            </a:endParaRPr>
          </a:p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1844 - 1908</a:t>
            </a:r>
            <a:endParaRPr lang="cs-CZ" sz="4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2538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75656" y="980728"/>
            <a:ext cx="583264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B O R O D I N</a:t>
            </a:r>
          </a:p>
          <a:p>
            <a:endParaRPr lang="cs-CZ" sz="6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      Alexandr</a:t>
            </a:r>
          </a:p>
          <a:p>
            <a:endParaRPr lang="cs-CZ" sz="4800" b="1" dirty="0">
              <a:latin typeface="Arial" pitchFamily="34" charset="0"/>
              <a:cs typeface="Arial" pitchFamily="34" charset="0"/>
            </a:endParaRPr>
          </a:p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     1834 - 1887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9811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980728"/>
            <a:ext cx="639624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B A L A K I R E V</a:t>
            </a:r>
          </a:p>
          <a:p>
            <a:endParaRPr lang="cs-CZ" sz="6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800" b="1" dirty="0" err="1" smtClean="0">
                <a:latin typeface="Arial" pitchFamily="34" charset="0"/>
                <a:cs typeface="Arial" pitchFamily="34" charset="0"/>
              </a:rPr>
              <a:t>Milij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  Alexejevič</a:t>
            </a:r>
          </a:p>
          <a:p>
            <a:endParaRPr lang="cs-CZ" sz="4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1837 - 1910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8218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9092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296</TotalTime>
  <Words>223</Words>
  <Application>Microsoft Office PowerPoint</Application>
  <PresentationFormat>Předvádění na obrazovce (4:3)</PresentationFormat>
  <Paragraphs>59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Summer</vt:lpstr>
      <vt:lpstr>Motiv systému Office</vt:lpstr>
      <vt:lpstr>Prezentace aplikace PowerPoint</vt:lpstr>
      <vt:lpstr>Anotace</vt:lpstr>
      <vt:lpstr>                      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43</cp:revision>
  <dcterms:created xsi:type="dcterms:W3CDTF">2011-08-21T15:31:45Z</dcterms:created>
  <dcterms:modified xsi:type="dcterms:W3CDTF">2012-06-15T10:26:10Z</dcterms:modified>
</cp:coreProperties>
</file>