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  <p:sldMasterId id="2147483852" r:id="rId2"/>
  </p:sldMasterIdLst>
  <p:notesMasterIdLst>
    <p:notesMasterId r:id="rId11"/>
  </p:notesMasterIdLst>
  <p:sldIdLst>
    <p:sldId id="270" r:id="rId3"/>
    <p:sldId id="272" r:id="rId4"/>
    <p:sldId id="271" r:id="rId5"/>
    <p:sldId id="273" r:id="rId6"/>
    <p:sldId id="274" r:id="rId7"/>
    <p:sldId id="275" r:id="rId8"/>
    <p:sldId id="277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 G. Verdi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G. Verdi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pro 2.stupeň základní školy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236A93-03A1-41BF-8A70-EE4166F7233B}" type="presOf" srcId="{FBBFC3EA-9D9D-4F3A-BEA6-9C2C0E46BF20}" destId="{643EA938-EDE0-4533-ACCC-D2BD6F3A527C}" srcOrd="0" destOrd="0" presId="urn:microsoft.com/office/officeart/2005/8/layout/target3"/>
    <dgm:cxn modelId="{067C7818-F7EF-457E-81EF-4382DA1FBBDA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306886F-F4A1-41CC-96DA-BBB22713A843}" type="presOf" srcId="{39F8B381-5807-488E-AC22-73DD4140ED4A}" destId="{71045F8C-00FA-488E-A7BD-E2E6753D979D}" srcOrd="0" destOrd="0" presId="urn:microsoft.com/office/officeart/2005/8/layout/target3"/>
    <dgm:cxn modelId="{4B3E6C8D-94B2-415C-BE28-A5B95FDFAC46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2E007B6-4B3E-4AED-97DF-BB1010D687EB}" type="presOf" srcId="{EBC41103-E2E5-4D48-9B4B-425520D3D098}" destId="{F969C235-9271-4D34-B740-D627A121CAD0}" srcOrd="1" destOrd="0" presId="urn:microsoft.com/office/officeart/2005/8/layout/target3"/>
    <dgm:cxn modelId="{E1A2E8A3-711E-479F-90A8-21D06E1D7002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F054BBB-2426-4FB4-B10D-41C8D6495FFE}" type="presOf" srcId="{C73C7642-F245-4585-8F88-243F9FAEF6CA}" destId="{AA41A67C-3D3F-4AE9-9E0F-5D7F7BB2E741}" srcOrd="1" destOrd="0" presId="urn:microsoft.com/office/officeart/2005/8/layout/target3"/>
    <dgm:cxn modelId="{D8C40F38-ECBB-4A88-8F42-23E3BB84976A}" type="presOf" srcId="{EBC41103-E2E5-4D48-9B4B-425520D3D098}" destId="{50C2F88D-8688-44C2-A854-691F34009D3B}" srcOrd="0" destOrd="0" presId="urn:microsoft.com/office/officeart/2005/8/layout/target3"/>
    <dgm:cxn modelId="{A8786362-CDAA-4CC0-8C8F-F1C56AA9B68B}" type="presOf" srcId="{DAEA276B-ECF9-46F6-A7D3-4693B2D32BC4}" destId="{CDED6FE3-AD8F-4ACC-B6B8-710EDDD97598}" srcOrd="0" destOrd="0" presId="urn:microsoft.com/office/officeart/2005/8/layout/target3"/>
    <dgm:cxn modelId="{2AD88A2E-4A48-470F-AF57-EE6F2F76BC32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EA1AE42-41CE-487B-9A39-3796E2ADD435}" type="presOf" srcId="{DAEA276B-ECF9-46F6-A7D3-4693B2D32BC4}" destId="{F69A1436-182C-465B-AD7F-FE48E0C090C1}" srcOrd="1" destOrd="0" presId="urn:microsoft.com/office/officeart/2005/8/layout/target3"/>
    <dgm:cxn modelId="{51983F9E-1886-4D8F-9F8C-D26E1050285B}" type="presOf" srcId="{019433A1-1324-4DE1-9E6F-32B851095F74}" destId="{A3817367-F2BC-482F-8832-FA00B51DCCF3}" srcOrd="0" destOrd="0" presId="urn:microsoft.com/office/officeart/2005/8/layout/target3"/>
    <dgm:cxn modelId="{F21F766B-CBD0-4E0E-9425-FABF51177105}" type="presOf" srcId="{445C7998-7549-48B0-BD68-D4F0167F02E5}" destId="{BC35EE03-4121-4EF9-923D-7CB6D30D358D}" srcOrd="0" destOrd="0" presId="urn:microsoft.com/office/officeart/2005/8/layout/target3"/>
    <dgm:cxn modelId="{288AEC5C-EB8C-4B88-A8BF-DDF1AD68E94F}" type="presParOf" srcId="{71045F8C-00FA-488E-A7BD-E2E6753D979D}" destId="{3577EC6B-C980-4F34-8C69-4365E7B8FC8C}" srcOrd="0" destOrd="0" presId="urn:microsoft.com/office/officeart/2005/8/layout/target3"/>
    <dgm:cxn modelId="{22BE1874-9326-43DF-9819-9D8121F47D8D}" type="presParOf" srcId="{71045F8C-00FA-488E-A7BD-E2E6753D979D}" destId="{6940EB87-DC1D-4BC3-9408-9AC2E1FFC039}" srcOrd="1" destOrd="0" presId="urn:microsoft.com/office/officeart/2005/8/layout/target3"/>
    <dgm:cxn modelId="{9C808213-E746-4ACF-91EA-A6E9593BCC85}" type="presParOf" srcId="{71045F8C-00FA-488E-A7BD-E2E6753D979D}" destId="{BC35EE03-4121-4EF9-923D-7CB6D30D358D}" srcOrd="2" destOrd="0" presId="urn:microsoft.com/office/officeart/2005/8/layout/target3"/>
    <dgm:cxn modelId="{5DEB70FD-2274-4E61-B12A-CBBB304CBF85}" type="presParOf" srcId="{71045F8C-00FA-488E-A7BD-E2E6753D979D}" destId="{C95EEA27-3CBF-4645-A92D-9D8AF5C1CBFC}" srcOrd="3" destOrd="0" presId="urn:microsoft.com/office/officeart/2005/8/layout/target3"/>
    <dgm:cxn modelId="{83241569-1DA9-485F-883D-DEAE4E00AC11}" type="presParOf" srcId="{71045F8C-00FA-488E-A7BD-E2E6753D979D}" destId="{851BB866-B6AE-4566-893F-4C635BA974FC}" srcOrd="4" destOrd="0" presId="urn:microsoft.com/office/officeart/2005/8/layout/target3"/>
    <dgm:cxn modelId="{03FDA3D4-F07D-40B1-BE35-6AEA32258420}" type="presParOf" srcId="{71045F8C-00FA-488E-A7BD-E2E6753D979D}" destId="{643EA938-EDE0-4533-ACCC-D2BD6F3A527C}" srcOrd="5" destOrd="0" presId="urn:microsoft.com/office/officeart/2005/8/layout/target3"/>
    <dgm:cxn modelId="{90EF1666-9B2C-427B-A5D4-CCC126F8425B}" type="presParOf" srcId="{71045F8C-00FA-488E-A7BD-E2E6753D979D}" destId="{92F31B18-D66D-4CC7-89B9-378928DE877D}" srcOrd="6" destOrd="0" presId="urn:microsoft.com/office/officeart/2005/8/layout/target3"/>
    <dgm:cxn modelId="{A37234C6-3E77-4775-9443-CB87884C3E33}" type="presParOf" srcId="{71045F8C-00FA-488E-A7BD-E2E6753D979D}" destId="{902074E1-B931-4618-97F1-FADBE82E9C3C}" srcOrd="7" destOrd="0" presId="urn:microsoft.com/office/officeart/2005/8/layout/target3"/>
    <dgm:cxn modelId="{FB920869-6C4B-4876-9B91-BD083BCA470C}" type="presParOf" srcId="{71045F8C-00FA-488E-A7BD-E2E6753D979D}" destId="{A3817367-F2BC-482F-8832-FA00B51DCCF3}" srcOrd="8" destOrd="0" presId="urn:microsoft.com/office/officeart/2005/8/layout/target3"/>
    <dgm:cxn modelId="{8405DB68-1E52-4525-9224-2A222BFB5549}" type="presParOf" srcId="{71045F8C-00FA-488E-A7BD-E2E6753D979D}" destId="{626ABFF6-56C8-4386-B662-68EC364EED9D}" srcOrd="9" destOrd="0" presId="urn:microsoft.com/office/officeart/2005/8/layout/target3"/>
    <dgm:cxn modelId="{8E1FB9DB-9E10-4484-8C98-8889CE75C4CF}" type="presParOf" srcId="{71045F8C-00FA-488E-A7BD-E2E6753D979D}" destId="{6DB11F1C-D028-4800-9625-6611CA9DE6D4}" srcOrd="10" destOrd="0" presId="urn:microsoft.com/office/officeart/2005/8/layout/target3"/>
    <dgm:cxn modelId="{76F19E48-4D81-4077-8DF5-4325373B1F28}" type="presParOf" srcId="{71045F8C-00FA-488E-A7BD-E2E6753D979D}" destId="{CDED6FE3-AD8F-4ACC-B6B8-710EDDD97598}" srcOrd="11" destOrd="0" presId="urn:microsoft.com/office/officeart/2005/8/layout/target3"/>
    <dgm:cxn modelId="{ADF4AA08-86B5-45C0-8736-CA9937035269}" type="presParOf" srcId="{71045F8C-00FA-488E-A7BD-E2E6753D979D}" destId="{397AC6D7-84A6-4150-958F-83C92D9ACF38}" srcOrd="12" destOrd="0" presId="urn:microsoft.com/office/officeart/2005/8/layout/target3"/>
    <dgm:cxn modelId="{921A53DF-716A-482C-93ED-9BA1BC47A050}" type="presParOf" srcId="{71045F8C-00FA-488E-A7BD-E2E6753D979D}" destId="{D7419528-33A6-416D-9E64-B3F7915C5149}" srcOrd="13" destOrd="0" presId="urn:microsoft.com/office/officeart/2005/8/layout/target3"/>
    <dgm:cxn modelId="{B8A3F2F1-5C3A-4F74-AE2B-7C6697365234}" type="presParOf" srcId="{71045F8C-00FA-488E-A7BD-E2E6753D979D}" destId="{97289DF2-90F4-4EC2-A9FC-633B00BAB610}" srcOrd="14" destOrd="0" presId="urn:microsoft.com/office/officeart/2005/8/layout/target3"/>
    <dgm:cxn modelId="{FF5BEC68-A935-455D-8475-370F7028F721}" type="presParOf" srcId="{71045F8C-00FA-488E-A7BD-E2E6753D979D}" destId="{234EBA9D-95B4-4C20-A84E-6F65F1085DC6}" srcOrd="15" destOrd="0" presId="urn:microsoft.com/office/officeart/2005/8/layout/target3"/>
    <dgm:cxn modelId="{AA4A2F7D-3F4F-4064-9F64-B3C7D135A810}" type="presParOf" srcId="{71045F8C-00FA-488E-A7BD-E2E6753D979D}" destId="{12255512-213F-41DF-90A6-8B4CD74A2B52}" srcOrd="16" destOrd="0" presId="urn:microsoft.com/office/officeart/2005/8/layout/target3"/>
    <dgm:cxn modelId="{E50574DF-B785-44F8-B188-5A3F0FBBAF2D}" type="presParOf" srcId="{71045F8C-00FA-488E-A7BD-E2E6753D979D}" destId="{50C2F88D-8688-44C2-A854-691F34009D3B}" srcOrd="17" destOrd="0" presId="urn:microsoft.com/office/officeart/2005/8/layout/target3"/>
    <dgm:cxn modelId="{04BB6773-5FCF-461B-8F55-D78CFBE6F306}" type="presParOf" srcId="{71045F8C-00FA-488E-A7BD-E2E6753D979D}" destId="{4D19AB04-24FA-40C2-B203-52AE3D15E171}" srcOrd="18" destOrd="0" presId="urn:microsoft.com/office/officeart/2005/8/layout/target3"/>
    <dgm:cxn modelId="{1A0192AA-90A9-4E64-A644-852C003C2C08}" type="presParOf" srcId="{71045F8C-00FA-488E-A7BD-E2E6753D979D}" destId="{832BF48F-0145-4429-9E02-8FCA946CCE9E}" srcOrd="19" destOrd="0" presId="urn:microsoft.com/office/officeart/2005/8/layout/target3"/>
    <dgm:cxn modelId="{421A555A-B913-40E5-957C-AB56F639AE61}" type="presParOf" srcId="{71045F8C-00FA-488E-A7BD-E2E6753D979D}" destId="{E7297F21-D4FD-4A41-AE58-814D01A6B5E7}" srcOrd="20" destOrd="0" presId="urn:microsoft.com/office/officeart/2005/8/layout/target3"/>
    <dgm:cxn modelId="{2CC50598-9EA7-435B-8362-4EE660438083}" type="presParOf" srcId="{71045F8C-00FA-488E-A7BD-E2E6753D979D}" destId="{F69A1436-182C-465B-AD7F-FE48E0C090C1}" srcOrd="21" destOrd="0" presId="urn:microsoft.com/office/officeart/2005/8/layout/target3"/>
    <dgm:cxn modelId="{38EBD978-0EA2-4BC4-9685-342BEAA24BE2}" type="presParOf" srcId="{71045F8C-00FA-488E-A7BD-E2E6753D979D}" destId="{AA41A67C-3D3F-4AE9-9E0F-5D7F7BB2E741}" srcOrd="22" destOrd="0" presId="urn:microsoft.com/office/officeart/2005/8/layout/target3"/>
    <dgm:cxn modelId="{E4B42FBD-EA40-4F4E-860F-104AEF91495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945C71-4037-4379-BC7B-2A468BF7145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A5AADF-9AA7-4917-BB60-F5B9F0C7B7A1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err="1" smtClean="0">
              <a:solidFill>
                <a:schemeClr val="accent2">
                  <a:lumMod val="50000"/>
                </a:schemeClr>
              </a:solidFill>
            </a:rPr>
            <a:t>Nabucco</a:t>
          </a:r>
          <a:endParaRPr lang="cs-CZ" dirty="0">
            <a:solidFill>
              <a:schemeClr val="accent2">
                <a:lumMod val="50000"/>
              </a:schemeClr>
            </a:solidFill>
          </a:endParaRPr>
        </a:p>
      </dgm:t>
    </dgm:pt>
    <dgm:pt modelId="{CD7AFCC2-B37E-4441-AEBA-8E1663F794FF}" type="parTrans" cxnId="{C4B29462-41C8-4C05-BB56-95D38EF76436}">
      <dgm:prSet/>
      <dgm:spPr/>
      <dgm:t>
        <a:bodyPr/>
        <a:lstStyle/>
        <a:p>
          <a:endParaRPr lang="cs-CZ"/>
        </a:p>
      </dgm:t>
    </dgm:pt>
    <dgm:pt modelId="{778C0B3A-A0ED-41DE-8BEB-7BDDE491DDE2}" type="sibTrans" cxnId="{C4B29462-41C8-4C05-BB56-95D38EF76436}">
      <dgm:prSet/>
      <dgm:spPr/>
      <dgm:t>
        <a:bodyPr/>
        <a:lstStyle/>
        <a:p>
          <a:endParaRPr lang="cs-CZ"/>
        </a:p>
      </dgm:t>
    </dgm:pt>
    <dgm:pt modelId="{FFD248A0-D260-404F-8681-BB422B2BA5BF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err="1" smtClean="0">
              <a:solidFill>
                <a:schemeClr val="accent2">
                  <a:lumMod val="50000"/>
                </a:schemeClr>
              </a:solidFill>
            </a:rPr>
            <a:t>Rigoletto</a:t>
          </a:r>
          <a:endParaRPr lang="cs-CZ" dirty="0">
            <a:solidFill>
              <a:schemeClr val="accent2">
                <a:lumMod val="50000"/>
              </a:schemeClr>
            </a:solidFill>
          </a:endParaRPr>
        </a:p>
      </dgm:t>
    </dgm:pt>
    <dgm:pt modelId="{B4D49430-AEA4-469F-8AEA-90D2EF88BB2A}" type="parTrans" cxnId="{A57918A1-3FE4-46C3-8B0F-4BC23CFEC3FE}">
      <dgm:prSet/>
      <dgm:spPr/>
      <dgm:t>
        <a:bodyPr/>
        <a:lstStyle/>
        <a:p>
          <a:endParaRPr lang="cs-CZ"/>
        </a:p>
      </dgm:t>
    </dgm:pt>
    <dgm:pt modelId="{10172274-0C8F-4009-B62E-13885DCED017}" type="sibTrans" cxnId="{A57918A1-3FE4-46C3-8B0F-4BC23CFEC3FE}">
      <dgm:prSet/>
      <dgm:spPr/>
      <dgm:t>
        <a:bodyPr/>
        <a:lstStyle/>
        <a:p>
          <a:endParaRPr lang="cs-CZ"/>
        </a:p>
      </dgm:t>
    </dgm:pt>
    <dgm:pt modelId="{4AC62599-DC36-4B39-AAD3-8A40FD19BBA0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>
              <a:solidFill>
                <a:schemeClr val="accent2">
                  <a:lumMod val="50000"/>
                </a:schemeClr>
              </a:solidFill>
            </a:rPr>
            <a:t>La </a:t>
          </a:r>
          <a:r>
            <a:rPr lang="cs-CZ" dirty="0" err="1" smtClean="0">
              <a:solidFill>
                <a:schemeClr val="accent2">
                  <a:lumMod val="50000"/>
                </a:schemeClr>
              </a:solidFill>
            </a:rPr>
            <a:t>traviata</a:t>
          </a:r>
          <a:endParaRPr lang="cs-CZ" dirty="0">
            <a:solidFill>
              <a:schemeClr val="accent2">
                <a:lumMod val="50000"/>
              </a:schemeClr>
            </a:solidFill>
          </a:endParaRPr>
        </a:p>
      </dgm:t>
    </dgm:pt>
    <dgm:pt modelId="{BC58F8CE-FFB9-4858-A154-7A0C95A58B8A}" type="parTrans" cxnId="{8A7B70FA-0DE2-4B0D-97B3-92223D864468}">
      <dgm:prSet/>
      <dgm:spPr/>
      <dgm:t>
        <a:bodyPr/>
        <a:lstStyle/>
        <a:p>
          <a:endParaRPr lang="cs-CZ"/>
        </a:p>
      </dgm:t>
    </dgm:pt>
    <dgm:pt modelId="{82D6C5EB-16E4-4A3C-B48C-536AADF1A4F6}" type="sibTrans" cxnId="{8A7B70FA-0DE2-4B0D-97B3-92223D864468}">
      <dgm:prSet/>
      <dgm:spPr/>
      <dgm:t>
        <a:bodyPr/>
        <a:lstStyle/>
        <a:p>
          <a:endParaRPr lang="cs-CZ"/>
        </a:p>
      </dgm:t>
    </dgm:pt>
    <dgm:pt modelId="{0B3BC327-B523-4260-8766-51D558D74982}" type="pres">
      <dgm:prSet presAssocID="{62945C71-4037-4379-BC7B-2A468BF7145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A201A0-8F81-4E8A-ACEB-F518ED3E46FE}" type="pres">
      <dgm:prSet presAssocID="{C7A5AADF-9AA7-4917-BB60-F5B9F0C7B7A1}" presName="node" presStyleLbl="node1" presStyleIdx="0" presStyleCnt="3" custScaleX="169917" custScaleY="93472" custLinFactNeighborX="6599" custLinFactNeighborY="64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5472C9-11BE-4FAD-880B-C7123F482F2C}" type="pres">
      <dgm:prSet presAssocID="{778C0B3A-A0ED-41DE-8BEB-7BDDE491DDE2}" presName="sibTrans" presStyleCnt="0"/>
      <dgm:spPr/>
    </dgm:pt>
    <dgm:pt modelId="{21AAF0F1-77DF-49F1-AB1B-920972B3BEBD}" type="pres">
      <dgm:prSet presAssocID="{FFD248A0-D260-404F-8681-BB422B2BA5BF}" presName="node" presStyleLbl="node1" presStyleIdx="1" presStyleCnt="3" custScaleX="128634" custScaleY="1042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A7AC23-9EFB-4012-9DFF-DCB1D992C759}" type="pres">
      <dgm:prSet presAssocID="{10172274-0C8F-4009-B62E-13885DCED017}" presName="sibTrans" presStyleCnt="0"/>
      <dgm:spPr/>
    </dgm:pt>
    <dgm:pt modelId="{CE494875-CC88-4986-87F7-92C9F4055129}" type="pres">
      <dgm:prSet presAssocID="{4AC62599-DC36-4B39-AAD3-8A40FD19BBA0}" presName="node" presStyleLbl="node1" presStyleIdx="2" presStyleCnt="3" custLinFactNeighborX="-3586" custLinFactNeighborY="-46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B29462-41C8-4C05-BB56-95D38EF76436}" srcId="{62945C71-4037-4379-BC7B-2A468BF71455}" destId="{C7A5AADF-9AA7-4917-BB60-F5B9F0C7B7A1}" srcOrd="0" destOrd="0" parTransId="{CD7AFCC2-B37E-4441-AEBA-8E1663F794FF}" sibTransId="{778C0B3A-A0ED-41DE-8BEB-7BDDE491DDE2}"/>
    <dgm:cxn modelId="{6449F4DF-ABCA-45E0-93D0-034DF311FACC}" type="presOf" srcId="{4AC62599-DC36-4B39-AAD3-8A40FD19BBA0}" destId="{CE494875-CC88-4986-87F7-92C9F4055129}" srcOrd="0" destOrd="0" presId="urn:microsoft.com/office/officeart/2005/8/layout/default"/>
    <dgm:cxn modelId="{A57918A1-3FE4-46C3-8B0F-4BC23CFEC3FE}" srcId="{62945C71-4037-4379-BC7B-2A468BF71455}" destId="{FFD248A0-D260-404F-8681-BB422B2BA5BF}" srcOrd="1" destOrd="0" parTransId="{B4D49430-AEA4-469F-8AEA-90D2EF88BB2A}" sibTransId="{10172274-0C8F-4009-B62E-13885DCED017}"/>
    <dgm:cxn modelId="{8A7B70FA-0DE2-4B0D-97B3-92223D864468}" srcId="{62945C71-4037-4379-BC7B-2A468BF71455}" destId="{4AC62599-DC36-4B39-AAD3-8A40FD19BBA0}" srcOrd="2" destOrd="0" parTransId="{BC58F8CE-FFB9-4858-A154-7A0C95A58B8A}" sibTransId="{82D6C5EB-16E4-4A3C-B48C-536AADF1A4F6}"/>
    <dgm:cxn modelId="{DFE73848-5EB1-4D46-AEEF-F7894E06F43E}" type="presOf" srcId="{62945C71-4037-4379-BC7B-2A468BF71455}" destId="{0B3BC327-B523-4260-8766-51D558D74982}" srcOrd="0" destOrd="0" presId="urn:microsoft.com/office/officeart/2005/8/layout/default"/>
    <dgm:cxn modelId="{B328748D-CB91-4D4B-957D-99D814848C3C}" type="presOf" srcId="{FFD248A0-D260-404F-8681-BB422B2BA5BF}" destId="{21AAF0F1-77DF-49F1-AB1B-920972B3BEBD}" srcOrd="0" destOrd="0" presId="urn:microsoft.com/office/officeart/2005/8/layout/default"/>
    <dgm:cxn modelId="{1BD5468A-9D90-4225-91AE-BD71C8768385}" type="presOf" srcId="{C7A5AADF-9AA7-4917-BB60-F5B9F0C7B7A1}" destId="{46A201A0-8F81-4E8A-ACEB-F518ED3E46FE}" srcOrd="0" destOrd="0" presId="urn:microsoft.com/office/officeart/2005/8/layout/default"/>
    <dgm:cxn modelId="{ADA0DB98-8C5F-42CE-ABB5-59CB6B0F756D}" type="presParOf" srcId="{0B3BC327-B523-4260-8766-51D558D74982}" destId="{46A201A0-8F81-4E8A-ACEB-F518ED3E46FE}" srcOrd="0" destOrd="0" presId="urn:microsoft.com/office/officeart/2005/8/layout/default"/>
    <dgm:cxn modelId="{A576B5F8-40BE-4855-8524-2F5CC49C75E9}" type="presParOf" srcId="{0B3BC327-B523-4260-8766-51D558D74982}" destId="{0C5472C9-11BE-4FAD-880B-C7123F482F2C}" srcOrd="1" destOrd="0" presId="urn:microsoft.com/office/officeart/2005/8/layout/default"/>
    <dgm:cxn modelId="{AED37243-2ACC-495E-895A-9DFCBA420982}" type="presParOf" srcId="{0B3BC327-B523-4260-8766-51D558D74982}" destId="{21AAF0F1-77DF-49F1-AB1B-920972B3BEBD}" srcOrd="2" destOrd="0" presId="urn:microsoft.com/office/officeart/2005/8/layout/default"/>
    <dgm:cxn modelId="{39D0763E-C61B-4B09-BFB3-74884E6D162F}" type="presParOf" srcId="{0B3BC327-B523-4260-8766-51D558D74982}" destId="{F7A7AC23-9EFB-4012-9DFF-DCB1D992C759}" srcOrd="3" destOrd="0" presId="urn:microsoft.com/office/officeart/2005/8/layout/default"/>
    <dgm:cxn modelId="{38697A7F-D1FB-4236-AB79-BE134DD796AC}" type="presParOf" srcId="{0B3BC327-B523-4260-8766-51D558D74982}" destId="{CE494875-CC88-4986-87F7-92C9F405512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VY_32_INOVACE_16_ G. Verdi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pro 2.stupeň základní školy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G. Verdi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4351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6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2489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279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4164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782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6818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3643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2280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9924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34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006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7247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876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561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813690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</a:rPr>
              <a:t>G I U S E P </a:t>
            </a:r>
            <a:r>
              <a:rPr lang="cs-CZ" sz="7200" dirty="0" err="1" smtClean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</a:rPr>
              <a:t> E</a:t>
            </a:r>
          </a:p>
          <a:p>
            <a:endParaRPr lang="cs-CZ" sz="7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8800" b="1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V E R D I</a:t>
            </a:r>
          </a:p>
          <a:p>
            <a:endParaRPr lang="cs-CZ" sz="6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       1813 – 1901</a:t>
            </a:r>
          </a:p>
          <a:p>
            <a:endParaRPr lang="cs-CZ" sz="6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21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7200800" cy="914096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 ITALSKÝ</a:t>
            </a:r>
          </a:p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HUDEBNÍ</a:t>
            </a:r>
          </a:p>
          <a:p>
            <a:endParaRPr lang="cs-CZ" sz="6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       </a:t>
            </a: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SKLADATEL</a:t>
            </a: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6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42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977" y="1052735"/>
            <a:ext cx="7632848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</a:rPr>
              <a:t>       </a:t>
            </a:r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především</a:t>
            </a:r>
          </a:p>
          <a:p>
            <a:endParaRPr lang="cs-CZ" sz="7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tvůrce opery</a:t>
            </a:r>
          </a:p>
          <a:p>
            <a:endParaRPr lang="cs-CZ" sz="72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72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720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72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7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66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00401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      opera   A I D A</a:t>
            </a:r>
          </a:p>
          <a:p>
            <a:endParaRPr lang="cs-CZ" sz="6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 egyptskou národní</a:t>
            </a: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 operou</a:t>
            </a:r>
          </a:p>
          <a:p>
            <a:endParaRPr lang="cs-CZ" sz="48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</a:rPr>
              <a:t>(vytvořena k slavnostnímu otevření Suezského průplavu)</a:t>
            </a:r>
            <a:endParaRPr lang="cs-CZ" sz="4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89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1"/>
            <a:ext cx="802838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         Další opery</a:t>
            </a: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6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9978824"/>
              </p:ext>
            </p:extLst>
          </p:nvPr>
        </p:nvGraphicFramePr>
        <p:xfrm>
          <a:off x="395536" y="1700808"/>
          <a:ext cx="7128792" cy="515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956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742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404</TotalTime>
  <Words>147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59</cp:revision>
  <dcterms:created xsi:type="dcterms:W3CDTF">2011-08-21T15:31:45Z</dcterms:created>
  <dcterms:modified xsi:type="dcterms:W3CDTF">2012-06-15T10:23:04Z</dcterms:modified>
</cp:coreProperties>
</file>