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58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894" y="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Druhy vět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VY_32_INOVACE_1B21Čj2_Druhy vět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VY_32_INOVACE_1B21Čj2_Druhy vět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Druhy vět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4300443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DUM je zaměřen na procvičování druhů vět.</a:t>
            </a:r>
          </a:p>
          <a:p>
            <a:r>
              <a:rPr lang="cs-CZ" dirty="0" smtClean="0"/>
              <a:t>Je určen pro žáky 2. ročníku (lze též využít při opakování učiva na začátku 3. ročníku).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činnostem.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3: využít program </a:t>
            </a:r>
            <a:r>
              <a:rPr lang="cs-CZ" dirty="0" err="1" smtClean="0"/>
              <a:t>QDraw</a:t>
            </a:r>
            <a:r>
              <a:rPr lang="cs-CZ" dirty="0" smtClean="0"/>
              <a:t>, ukazovat kartičky O, T, R, P, věty lze diktovat jako diktát po </a:t>
            </a:r>
            <a:r>
              <a:rPr lang="cs-CZ" dirty="0" smtClean="0"/>
              <a:t>přípravě.</a:t>
            </a:r>
            <a:endParaRPr lang="cs-CZ" dirty="0" smtClean="0"/>
          </a:p>
          <a:p>
            <a:pPr lvl="1"/>
            <a:r>
              <a:rPr lang="cs-CZ" dirty="0" smtClean="0"/>
              <a:t>Snímek 4: slova přesouvat na </a:t>
            </a:r>
            <a:r>
              <a:rPr lang="cs-CZ" dirty="0" err="1" smtClean="0"/>
              <a:t>int</a:t>
            </a:r>
            <a:r>
              <a:rPr lang="cs-CZ" dirty="0" smtClean="0"/>
              <a:t>. tab. pomocí pera, věty opsat do </a:t>
            </a:r>
            <a:r>
              <a:rPr lang="cs-CZ" dirty="0" smtClean="0"/>
              <a:t>sešitu.</a:t>
            </a:r>
            <a:endParaRPr lang="cs-CZ" dirty="0" smtClean="0"/>
          </a:p>
          <a:p>
            <a:pPr lvl="1"/>
            <a:r>
              <a:rPr lang="cs-CZ" dirty="0" smtClean="0"/>
              <a:t>Snímek 4: tvořit věty podle zadání, vymýšlet podobné věty, určovat vytvořené věty, vytvořené věty změnit na jiný </a:t>
            </a:r>
            <a:r>
              <a:rPr lang="cs-CZ" dirty="0" smtClean="0"/>
              <a:t>druh.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Doplň na začátku věty počáteční písmeno a na konci správné znaménko</a:t>
            </a:r>
            <a:r>
              <a:rPr lang="cs-CZ" sz="2800" dirty="0" smtClean="0"/>
              <a:t>. Za </a:t>
            </a:r>
            <a:r>
              <a:rPr lang="cs-CZ" sz="2800" dirty="0" smtClean="0"/>
              <a:t>větu dopiš její druh (</a:t>
            </a:r>
            <a:r>
              <a:rPr lang="cs-CZ" sz="2800" dirty="0" smtClean="0"/>
              <a:t>O,T,R,P).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_</a:t>
            </a:r>
            <a:r>
              <a:rPr lang="cs-CZ" dirty="0" err="1" smtClean="0"/>
              <a:t>ítra</a:t>
            </a:r>
            <a:r>
              <a:rPr lang="cs-CZ" dirty="0" smtClean="0"/>
              <a:t> jedeme na výlet_	__</a:t>
            </a:r>
          </a:p>
          <a:p>
            <a:r>
              <a:rPr lang="cs-CZ" dirty="0" smtClean="0"/>
              <a:t>_</a:t>
            </a:r>
            <a:r>
              <a:rPr lang="cs-CZ" dirty="0" err="1" smtClean="0"/>
              <a:t>ekřič</a:t>
            </a:r>
            <a:r>
              <a:rPr lang="cs-CZ" dirty="0" smtClean="0"/>
              <a:t> na psa_		__</a:t>
            </a:r>
          </a:p>
          <a:p>
            <a:r>
              <a:rPr lang="cs-CZ" dirty="0" smtClean="0"/>
              <a:t>_</a:t>
            </a:r>
            <a:r>
              <a:rPr lang="cs-CZ" dirty="0" err="1" smtClean="0"/>
              <a:t>ypila</a:t>
            </a:r>
            <a:r>
              <a:rPr lang="cs-CZ" dirty="0" smtClean="0"/>
              <a:t> kočka mléko_		__</a:t>
            </a:r>
          </a:p>
          <a:p>
            <a:r>
              <a:rPr lang="cs-CZ" dirty="0" smtClean="0"/>
              <a:t>_</a:t>
            </a:r>
            <a:r>
              <a:rPr lang="cs-CZ" dirty="0" err="1" smtClean="0"/>
              <a:t>olik</a:t>
            </a:r>
            <a:r>
              <a:rPr lang="cs-CZ" dirty="0" smtClean="0"/>
              <a:t> je hodin_	__</a:t>
            </a:r>
          </a:p>
          <a:p>
            <a:r>
              <a:rPr lang="cs-CZ" dirty="0" smtClean="0"/>
              <a:t>_ť už je večer_		__</a:t>
            </a:r>
          </a:p>
          <a:p>
            <a:r>
              <a:rPr lang="cs-CZ" dirty="0" smtClean="0"/>
              <a:t>_</a:t>
            </a:r>
            <a:r>
              <a:rPr lang="cs-CZ" dirty="0" err="1" smtClean="0"/>
              <a:t>aše</a:t>
            </a:r>
            <a:r>
              <a:rPr lang="cs-CZ" dirty="0" smtClean="0"/>
              <a:t> Eva hraje na flétnu_		__</a:t>
            </a:r>
          </a:p>
          <a:p>
            <a:r>
              <a:rPr lang="cs-CZ" dirty="0" smtClean="0"/>
              <a:t>_</a:t>
            </a:r>
            <a:r>
              <a:rPr lang="cs-CZ" dirty="0" err="1" smtClean="0"/>
              <a:t>odej</a:t>
            </a:r>
            <a:r>
              <a:rPr lang="cs-CZ" dirty="0" smtClean="0"/>
              <a:t> mi sešit_	__</a:t>
            </a:r>
          </a:p>
          <a:p>
            <a:r>
              <a:rPr lang="cs-CZ" dirty="0" smtClean="0"/>
              <a:t>_</a:t>
            </a:r>
            <a:r>
              <a:rPr lang="cs-CZ" dirty="0" err="1" smtClean="0"/>
              <a:t>éž</a:t>
            </a:r>
            <a:r>
              <a:rPr lang="cs-CZ" dirty="0" smtClean="0"/>
              <a:t> bych už měl narozeniny_	__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720" y="476672"/>
            <a:ext cx="51341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Seřaď slova tak, abys z nich utvořil větu.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539552" y="1052736"/>
            <a:ext cx="1512168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maminka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67744" y="1052736"/>
            <a:ext cx="1512168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pohádky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95936" y="1065709"/>
            <a:ext cx="1512168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Čte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2492896"/>
            <a:ext cx="15121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do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907704" y="2492896"/>
            <a:ext cx="15121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Zítra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63888" y="2492896"/>
            <a:ext cx="15121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kina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220072" y="2492896"/>
            <a:ext cx="15121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půjdeme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76256" y="2492896"/>
            <a:ext cx="15121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652120" y="1052736"/>
            <a:ext cx="1512168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76256" y="3861048"/>
            <a:ext cx="1512168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!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907704" y="3861048"/>
            <a:ext cx="1512168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přechodu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3528" y="3861048"/>
            <a:ext cx="1512168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vždy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635896" y="3861048"/>
            <a:ext cx="1512168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Přecházej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292080" y="3861048"/>
            <a:ext cx="1512168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na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95536" y="5229200"/>
            <a:ext cx="1512168" cy="57606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bych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051720" y="5229200"/>
            <a:ext cx="1512168" cy="57606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kolo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707904" y="5229200"/>
            <a:ext cx="1512168" cy="57606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dostal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364088" y="5229200"/>
            <a:ext cx="1512168" cy="57606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Kéž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948264" y="5229200"/>
            <a:ext cx="1512168" cy="57606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</p:spPr>
        <p:txBody>
          <a:bodyPr/>
          <a:lstStyle/>
          <a:p>
            <a:r>
              <a:rPr lang="cs-CZ" dirty="0" smtClean="0"/>
              <a:t>Tvoř věty podle zadání.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Autofit/>
          </a:bodyPr>
          <a:lstStyle/>
          <a:p>
            <a:pPr lvl="1">
              <a:buNone/>
            </a:pPr>
            <a:r>
              <a:rPr lang="cs-CZ" sz="2400" dirty="0" smtClean="0"/>
              <a:t>- zeptej se, jestli pojede kamarád do bazénu</a:t>
            </a:r>
          </a:p>
          <a:p>
            <a:pPr lvl="1">
              <a:buNone/>
            </a:pPr>
            <a:r>
              <a:rPr lang="cs-CZ" sz="2400" dirty="0" smtClean="0"/>
              <a:t>_____________________________________</a:t>
            </a:r>
          </a:p>
          <a:p>
            <a:pPr lvl="1">
              <a:buNone/>
            </a:pPr>
            <a:r>
              <a:rPr lang="cs-CZ" sz="2400" dirty="0" smtClean="0"/>
              <a:t>- zeptej se, zda koupil mamince dárek</a:t>
            </a:r>
          </a:p>
          <a:p>
            <a:pPr lvl="1">
              <a:buNone/>
            </a:pPr>
            <a:r>
              <a:rPr lang="cs-CZ" sz="2400" dirty="0" smtClean="0"/>
              <a:t>_____________________________________	</a:t>
            </a:r>
          </a:p>
          <a:p>
            <a:pPr lvl="1">
              <a:buNone/>
            </a:pPr>
            <a:r>
              <a:rPr lang="cs-CZ" sz="2400" dirty="0" smtClean="0"/>
              <a:t>- přikaž kamarádovi, ať smaže tabuli</a:t>
            </a:r>
          </a:p>
          <a:p>
            <a:pPr lvl="1">
              <a:buNone/>
            </a:pPr>
            <a:r>
              <a:rPr lang="cs-CZ" sz="2400" dirty="0" smtClean="0"/>
              <a:t>_____________________________________</a:t>
            </a:r>
          </a:p>
          <a:p>
            <a:pPr lvl="1">
              <a:buNone/>
            </a:pPr>
            <a:r>
              <a:rPr lang="cs-CZ" sz="2400" dirty="0" smtClean="0"/>
              <a:t>- přikaž kamarádovi, aby odevzdal sešit</a:t>
            </a:r>
          </a:p>
          <a:p>
            <a:pPr lvl="1">
              <a:buNone/>
            </a:pPr>
            <a:r>
              <a:rPr lang="cs-CZ" sz="2400" dirty="0" smtClean="0"/>
              <a:t>_____________________________________</a:t>
            </a:r>
          </a:p>
          <a:p>
            <a:pPr lvl="1">
              <a:buNone/>
            </a:pPr>
            <a:r>
              <a:rPr lang="cs-CZ" sz="2400" dirty="0" smtClean="0"/>
              <a:t>- vyslov přání, aby všichni chránili přírodu</a:t>
            </a:r>
          </a:p>
          <a:p>
            <a:pPr lvl="1">
              <a:buNone/>
            </a:pPr>
            <a:r>
              <a:rPr lang="cs-CZ" sz="2400" dirty="0" smtClean="0"/>
              <a:t>_____________________________________</a:t>
            </a:r>
          </a:p>
          <a:p>
            <a:pPr lvl="1">
              <a:buNone/>
            </a:pPr>
            <a:r>
              <a:rPr lang="cs-CZ" sz="2400" dirty="0" smtClean="0"/>
              <a:t>- přej si, aby už byly prázdniny</a:t>
            </a:r>
          </a:p>
          <a:p>
            <a:pPr lvl="1">
              <a:buNone/>
            </a:pPr>
            <a:r>
              <a:rPr lang="cs-CZ" sz="2400" dirty="0" smtClean="0"/>
              <a:t>______________________________________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467</TotalTime>
  <Words>236</Words>
  <Application>Microsoft Office PowerPoint</Application>
  <PresentationFormat>Předvádění na obrazovce (4:3)</PresentationFormat>
  <Paragraphs>56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Doplň na začátku věty počáteční písmeno a na konci správné znaménko. Za větu dopiš její druh (O,T,R,P).</vt:lpstr>
      <vt:lpstr>Prezentace aplikace PowerPoint</vt:lpstr>
      <vt:lpstr>Tvoř věty podle zadání.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53</cp:revision>
  <dcterms:created xsi:type="dcterms:W3CDTF">2011-08-21T15:31:45Z</dcterms:created>
  <dcterms:modified xsi:type="dcterms:W3CDTF">2012-03-06T16:04:31Z</dcterms:modified>
</cp:coreProperties>
</file>