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63" r:id="rId3"/>
    <p:sldId id="265" r:id="rId4"/>
    <p:sldId id="258" r:id="rId5"/>
    <p:sldId id="262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Mgr. Zdeňka Hrádková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VY_32_INOVACE_01_Rozdělení historie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Rozdělení historie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Starověké státy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0178162-A0DD-4149-84E8-4C56A6F9B729}" type="presOf" srcId="{C73C7642-F245-4585-8F88-243F9FAEF6CA}" destId="{AA41A67C-3D3F-4AE9-9E0F-5D7F7BB2E74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E6465A9B-BA81-47DE-9AA0-783AE9A6923E}" type="presOf" srcId="{EBC41103-E2E5-4D48-9B4B-425520D3D098}" destId="{50C2F88D-8688-44C2-A854-691F34009D3B}" srcOrd="0" destOrd="0" presId="urn:microsoft.com/office/officeart/2005/8/layout/target3"/>
    <dgm:cxn modelId="{28D0C7A7-6075-4013-A140-E0DBC58868D5}" type="presOf" srcId="{C73C7642-F245-4585-8F88-243F9FAEF6CA}" destId="{97289DF2-90F4-4EC2-A9FC-633B00BAB610}" srcOrd="0" destOrd="0" presId="urn:microsoft.com/office/officeart/2005/8/layout/target3"/>
    <dgm:cxn modelId="{3CD00DF8-6746-4730-8D68-3A6DFFF42077}" type="presOf" srcId="{EBC41103-E2E5-4D48-9B4B-425520D3D098}" destId="{F969C235-9271-4D34-B740-D627A121CAD0}" srcOrd="1" destOrd="0" presId="urn:microsoft.com/office/officeart/2005/8/layout/target3"/>
    <dgm:cxn modelId="{0ABC5AC0-9DE7-4ECC-9836-6F853F88FEF6}" type="presOf" srcId="{39F8B381-5807-488E-AC22-73DD4140ED4A}" destId="{71045F8C-00FA-488E-A7BD-E2E6753D979D}" srcOrd="0" destOrd="0" presId="urn:microsoft.com/office/officeart/2005/8/layout/target3"/>
    <dgm:cxn modelId="{87D3F185-67E1-456F-A4DD-7B232A7C564C}" type="presOf" srcId="{DAEA276B-ECF9-46F6-A7D3-4693B2D32BC4}" destId="{F69A1436-182C-465B-AD7F-FE48E0C090C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8AC9838-F6EF-4444-9D6B-EEA3E7E2AB39}" type="presOf" srcId="{445C7998-7549-48B0-BD68-D4F0167F02E5}" destId="{4D19AB04-24FA-40C2-B203-52AE3D15E17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6A444A3-20F1-4438-9A88-F742F7416A18}" type="presOf" srcId="{019433A1-1324-4DE1-9E6F-32B851095F74}" destId="{A3817367-F2BC-482F-8832-FA00B51DCCF3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1B760D30-37BA-419A-A3A4-66EB61218657}" type="presOf" srcId="{FBBFC3EA-9D9D-4F3A-BEA6-9C2C0E46BF20}" destId="{643EA938-EDE0-4533-ACCC-D2BD6F3A527C}" srcOrd="0" destOrd="0" presId="urn:microsoft.com/office/officeart/2005/8/layout/target3"/>
    <dgm:cxn modelId="{7B04D311-C7FE-4F5E-A26F-72C4E62CB748}" type="presOf" srcId="{445C7998-7549-48B0-BD68-D4F0167F02E5}" destId="{BC35EE03-4121-4EF9-923D-7CB6D30D358D}" srcOrd="0" destOrd="0" presId="urn:microsoft.com/office/officeart/2005/8/layout/target3"/>
    <dgm:cxn modelId="{2BD4F91C-899C-4AF7-8A99-F9816E3C0ED9}" type="presOf" srcId="{DAEA276B-ECF9-46F6-A7D3-4693B2D32BC4}" destId="{CDED6FE3-AD8F-4ACC-B6B8-710EDDD97598}" srcOrd="0" destOrd="0" presId="urn:microsoft.com/office/officeart/2005/8/layout/target3"/>
    <dgm:cxn modelId="{09BA65EE-F03B-4F3B-A572-D96CDBF7D829}" type="presOf" srcId="{019433A1-1324-4DE1-9E6F-32B851095F74}" destId="{E7297F21-D4FD-4A41-AE58-814D01A6B5E7}" srcOrd="1" destOrd="0" presId="urn:microsoft.com/office/officeart/2005/8/layout/target3"/>
    <dgm:cxn modelId="{58BE48D9-4E92-4EDD-AAEB-01538EA8440F}" type="presOf" srcId="{FBBFC3EA-9D9D-4F3A-BEA6-9C2C0E46BF20}" destId="{832BF48F-0145-4429-9E02-8FCA946CCE9E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BB32DB32-B095-4581-8FC8-2E864E5B9DE6}" type="presParOf" srcId="{71045F8C-00FA-488E-A7BD-E2E6753D979D}" destId="{3577EC6B-C980-4F34-8C69-4365E7B8FC8C}" srcOrd="0" destOrd="0" presId="urn:microsoft.com/office/officeart/2005/8/layout/target3"/>
    <dgm:cxn modelId="{47BCCC18-892A-4C6E-B665-7AEE7B0F96ED}" type="presParOf" srcId="{71045F8C-00FA-488E-A7BD-E2E6753D979D}" destId="{6940EB87-DC1D-4BC3-9408-9AC2E1FFC039}" srcOrd="1" destOrd="0" presId="urn:microsoft.com/office/officeart/2005/8/layout/target3"/>
    <dgm:cxn modelId="{43C1316B-FE9A-4007-94B2-9F704A8ED26D}" type="presParOf" srcId="{71045F8C-00FA-488E-A7BD-E2E6753D979D}" destId="{BC35EE03-4121-4EF9-923D-7CB6D30D358D}" srcOrd="2" destOrd="0" presId="urn:microsoft.com/office/officeart/2005/8/layout/target3"/>
    <dgm:cxn modelId="{10F18F8B-F3F3-464F-BE0D-56F6A7DC7EEC}" type="presParOf" srcId="{71045F8C-00FA-488E-A7BD-E2E6753D979D}" destId="{C95EEA27-3CBF-4645-A92D-9D8AF5C1CBFC}" srcOrd="3" destOrd="0" presId="urn:microsoft.com/office/officeart/2005/8/layout/target3"/>
    <dgm:cxn modelId="{6EB05E25-21C1-4145-AB7D-1920FC10973E}" type="presParOf" srcId="{71045F8C-00FA-488E-A7BD-E2E6753D979D}" destId="{851BB866-B6AE-4566-893F-4C635BA974FC}" srcOrd="4" destOrd="0" presId="urn:microsoft.com/office/officeart/2005/8/layout/target3"/>
    <dgm:cxn modelId="{457CF226-E520-411F-9DBF-AFE03D635040}" type="presParOf" srcId="{71045F8C-00FA-488E-A7BD-E2E6753D979D}" destId="{643EA938-EDE0-4533-ACCC-D2BD6F3A527C}" srcOrd="5" destOrd="0" presId="urn:microsoft.com/office/officeart/2005/8/layout/target3"/>
    <dgm:cxn modelId="{F55AC3D0-167D-477F-896F-72C48F6B71D0}" type="presParOf" srcId="{71045F8C-00FA-488E-A7BD-E2E6753D979D}" destId="{92F31B18-D66D-4CC7-89B9-378928DE877D}" srcOrd="6" destOrd="0" presId="urn:microsoft.com/office/officeart/2005/8/layout/target3"/>
    <dgm:cxn modelId="{D08E0FC7-CF2D-4140-88B0-F59931DFE29C}" type="presParOf" srcId="{71045F8C-00FA-488E-A7BD-E2E6753D979D}" destId="{902074E1-B931-4618-97F1-FADBE82E9C3C}" srcOrd="7" destOrd="0" presId="urn:microsoft.com/office/officeart/2005/8/layout/target3"/>
    <dgm:cxn modelId="{7CA8CC58-0485-4FCC-983F-593BAB388B42}" type="presParOf" srcId="{71045F8C-00FA-488E-A7BD-E2E6753D979D}" destId="{A3817367-F2BC-482F-8832-FA00B51DCCF3}" srcOrd="8" destOrd="0" presId="urn:microsoft.com/office/officeart/2005/8/layout/target3"/>
    <dgm:cxn modelId="{75DDF9DB-FB8E-45EB-89B0-8CDB4600B2DD}" type="presParOf" srcId="{71045F8C-00FA-488E-A7BD-E2E6753D979D}" destId="{626ABFF6-56C8-4386-B662-68EC364EED9D}" srcOrd="9" destOrd="0" presId="urn:microsoft.com/office/officeart/2005/8/layout/target3"/>
    <dgm:cxn modelId="{B5F168E1-EFE4-469B-B94E-0C86AC147EC2}" type="presParOf" srcId="{71045F8C-00FA-488E-A7BD-E2E6753D979D}" destId="{6DB11F1C-D028-4800-9625-6611CA9DE6D4}" srcOrd="10" destOrd="0" presId="urn:microsoft.com/office/officeart/2005/8/layout/target3"/>
    <dgm:cxn modelId="{0FA3C652-502A-4543-A566-D66DB7B94C08}" type="presParOf" srcId="{71045F8C-00FA-488E-A7BD-E2E6753D979D}" destId="{CDED6FE3-AD8F-4ACC-B6B8-710EDDD97598}" srcOrd="11" destOrd="0" presId="urn:microsoft.com/office/officeart/2005/8/layout/target3"/>
    <dgm:cxn modelId="{6C0021E9-ABA9-45E4-AB36-E1B04DED9333}" type="presParOf" srcId="{71045F8C-00FA-488E-A7BD-E2E6753D979D}" destId="{397AC6D7-84A6-4150-958F-83C92D9ACF38}" srcOrd="12" destOrd="0" presId="urn:microsoft.com/office/officeart/2005/8/layout/target3"/>
    <dgm:cxn modelId="{8DE733A0-78EE-4EB6-950C-6ED0FE767D2C}" type="presParOf" srcId="{71045F8C-00FA-488E-A7BD-E2E6753D979D}" destId="{D7419528-33A6-416D-9E64-B3F7915C5149}" srcOrd="13" destOrd="0" presId="urn:microsoft.com/office/officeart/2005/8/layout/target3"/>
    <dgm:cxn modelId="{64E1BF0D-9525-4DD2-9E48-1724668A9A88}" type="presParOf" srcId="{71045F8C-00FA-488E-A7BD-E2E6753D979D}" destId="{97289DF2-90F4-4EC2-A9FC-633B00BAB610}" srcOrd="14" destOrd="0" presId="urn:microsoft.com/office/officeart/2005/8/layout/target3"/>
    <dgm:cxn modelId="{729888B1-ADE4-44A0-BEE5-A5451E3893C4}" type="presParOf" srcId="{71045F8C-00FA-488E-A7BD-E2E6753D979D}" destId="{234EBA9D-95B4-4C20-A84E-6F65F1085DC6}" srcOrd="15" destOrd="0" presId="urn:microsoft.com/office/officeart/2005/8/layout/target3"/>
    <dgm:cxn modelId="{FAA60E93-39FC-4C6E-B6A4-51226E3F8E70}" type="presParOf" srcId="{71045F8C-00FA-488E-A7BD-E2E6753D979D}" destId="{12255512-213F-41DF-90A6-8B4CD74A2B52}" srcOrd="16" destOrd="0" presId="urn:microsoft.com/office/officeart/2005/8/layout/target3"/>
    <dgm:cxn modelId="{31C8D7C2-7A0D-4AC3-9D2B-F64843B1998F}" type="presParOf" srcId="{71045F8C-00FA-488E-A7BD-E2E6753D979D}" destId="{50C2F88D-8688-44C2-A854-691F34009D3B}" srcOrd="17" destOrd="0" presId="urn:microsoft.com/office/officeart/2005/8/layout/target3"/>
    <dgm:cxn modelId="{0BDBE0C4-3D71-42D3-B144-71CC79996C68}" type="presParOf" srcId="{71045F8C-00FA-488E-A7BD-E2E6753D979D}" destId="{4D19AB04-24FA-40C2-B203-52AE3D15E171}" srcOrd="18" destOrd="0" presId="urn:microsoft.com/office/officeart/2005/8/layout/target3"/>
    <dgm:cxn modelId="{DFC19E25-60AF-4DA7-A9C3-B9BAC5187B2B}" type="presParOf" srcId="{71045F8C-00FA-488E-A7BD-E2E6753D979D}" destId="{832BF48F-0145-4429-9E02-8FCA946CCE9E}" srcOrd="19" destOrd="0" presId="urn:microsoft.com/office/officeart/2005/8/layout/target3"/>
    <dgm:cxn modelId="{10FB16A0-F2AF-4CA2-9C10-523CECFD5A78}" type="presParOf" srcId="{71045F8C-00FA-488E-A7BD-E2E6753D979D}" destId="{E7297F21-D4FD-4A41-AE58-814D01A6B5E7}" srcOrd="20" destOrd="0" presId="urn:microsoft.com/office/officeart/2005/8/layout/target3"/>
    <dgm:cxn modelId="{795F190A-219B-4AA1-AC2F-B950AA67EFAC}" type="presParOf" srcId="{71045F8C-00FA-488E-A7BD-E2E6753D979D}" destId="{F69A1436-182C-465B-AD7F-FE48E0C090C1}" srcOrd="21" destOrd="0" presId="urn:microsoft.com/office/officeart/2005/8/layout/target3"/>
    <dgm:cxn modelId="{600C5500-B26B-4225-98FB-5325B98F2140}" type="presParOf" srcId="{71045F8C-00FA-488E-A7BD-E2E6753D979D}" destId="{AA41A67C-3D3F-4AE9-9E0F-5D7F7BB2E741}" srcOrd="22" destOrd="0" presId="urn:microsoft.com/office/officeart/2005/8/layout/target3"/>
    <dgm:cxn modelId="{A80218E6-1306-480B-8FB9-13A882F47DDF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Název školy</a:t>
          </a:r>
          <a:r>
            <a:rPr lang="cs-CZ" sz="1300" kern="1200" dirty="0" smtClean="0"/>
            <a:t>: Základní škola a mateřská škola  Domažlice , </a:t>
          </a:r>
          <a:r>
            <a:rPr lang="cs-CZ" sz="1300" kern="1200" dirty="0" err="1" smtClean="0"/>
            <a:t>Msgre</a:t>
          </a:r>
          <a:r>
            <a:rPr lang="cs-CZ" sz="1300" kern="1200" dirty="0" smtClean="0"/>
            <a:t> B. Staška 232, příspěvková organizace </a:t>
          </a:r>
          <a:endParaRPr lang="cs-CZ" sz="13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Autor</a:t>
          </a:r>
          <a:r>
            <a:rPr lang="cs-CZ" sz="1300" kern="1200" dirty="0" smtClean="0"/>
            <a:t>:   Mgr. Zdeňka Hrádková </a:t>
          </a:r>
          <a:endParaRPr lang="cs-CZ" sz="13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Název : </a:t>
          </a:r>
          <a:r>
            <a:rPr lang="cs-CZ" sz="1300" kern="1200" dirty="0" smtClean="0"/>
            <a:t>VY_32_INOVACE_01_Rozdělení historie</a:t>
          </a:r>
          <a:endParaRPr lang="cs-CZ" sz="13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Sada: Starověké státy</a:t>
          </a:r>
          <a:endParaRPr lang="cs-CZ" sz="13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Rozdělení historie</a:t>
          </a:r>
          <a:endParaRPr lang="cs-CZ" sz="13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Číslo projektu</a:t>
          </a:r>
          <a:r>
            <a:rPr lang="cs-CZ" sz="1300" kern="1200" dirty="0" smtClean="0"/>
            <a:t>: CZ.1.07/1.4.00/21.1437</a:t>
          </a:r>
          <a:endParaRPr lang="cs-CZ" sz="13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62BC0-526F-445B-80BB-984E57CB388A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723F139-09F2-4384-BA55-5C293CDA6A9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62BC0-526F-445B-80BB-984E57CB388A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F139-09F2-4384-BA55-5C293CDA6A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62BC0-526F-445B-80BB-984E57CB388A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F139-09F2-4384-BA55-5C293CDA6A98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62BC0-526F-445B-80BB-984E57CB388A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F139-09F2-4384-BA55-5C293CDA6A9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62BC0-526F-445B-80BB-984E57CB388A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F139-09F2-4384-BA55-5C293CDA6A9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62BC0-526F-445B-80BB-984E57CB388A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F139-09F2-4384-BA55-5C293CDA6A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62BC0-526F-445B-80BB-984E57CB388A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F139-09F2-4384-BA55-5C293CDA6A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62BC0-526F-445B-80BB-984E57CB388A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F139-09F2-4384-BA55-5C293CDA6A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62BC0-526F-445B-80BB-984E57CB388A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F139-09F2-4384-BA55-5C293CDA6A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62BC0-526F-445B-80BB-984E57CB388A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F139-09F2-4384-BA55-5C293CDA6A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62BC0-526F-445B-80BB-984E57CB388A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F139-09F2-4384-BA55-5C293CDA6A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B062BC0-526F-445B-80BB-984E57CB388A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2723F139-09F2-4384-BA55-5C293CDA6A98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53086370"/>
              </p:ext>
            </p:extLst>
          </p:nvPr>
        </p:nvGraphicFramePr>
        <p:xfrm>
          <a:off x="1477318" y="175553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9406" y="37187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6976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Anotace</a:t>
            </a:r>
            <a:endParaRPr lang="cs-CZ" dirty="0"/>
          </a:p>
        </p:txBody>
      </p:sp>
      <p:graphicFrame>
        <p:nvGraphicFramePr>
          <p:cNvPr id="5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09376923"/>
              </p:ext>
            </p:extLst>
          </p:nvPr>
        </p:nvGraphicFramePr>
        <p:xfrm>
          <a:off x="457200" y="1600200"/>
          <a:ext cx="8229600" cy="239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 - test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Skupinová , samostatná práce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Mapa, učebnice, sešit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7634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003232" cy="4005064"/>
          </a:xfrm>
        </p:spPr>
        <p:txBody>
          <a:bodyPr/>
          <a:lstStyle/>
          <a:p>
            <a:r>
              <a:rPr lang="cs-CZ" dirty="0" smtClean="0"/>
              <a:t>Rozdělení historie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2384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4978896" cy="1268760"/>
          </a:xfrm>
        </p:spPr>
        <p:txBody>
          <a:bodyPr/>
          <a:lstStyle/>
          <a:p>
            <a:r>
              <a:rPr lang="cs-CZ" dirty="0" smtClean="0"/>
              <a:t>Odpověz: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12776"/>
            <a:ext cx="9036496" cy="5445224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cs-CZ" dirty="0" smtClean="0"/>
              <a:t>Co je historie?</a:t>
            </a:r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AutoNum type="arabicPeriod" startAt="2"/>
            </a:pPr>
            <a:r>
              <a:rPr lang="cs-CZ" dirty="0" smtClean="0"/>
              <a:t>Čím se zbývá?</a:t>
            </a:r>
          </a:p>
          <a:p>
            <a:pPr marL="457200" indent="-457200">
              <a:buAutoNum type="arabicPeriod" startAt="2"/>
            </a:pPr>
            <a:endParaRPr lang="cs-CZ" dirty="0" smtClean="0"/>
          </a:p>
          <a:p>
            <a:pPr marL="457200" indent="-457200">
              <a:buAutoNum type="arabicPeriod" startAt="3"/>
            </a:pPr>
            <a:r>
              <a:rPr lang="cs-CZ" dirty="0" smtClean="0"/>
              <a:t>Jak se rozděluje?</a:t>
            </a:r>
          </a:p>
          <a:p>
            <a:pPr marL="457200" indent="-457200">
              <a:buAutoNum type="arabicPeriod" startAt="3"/>
            </a:pPr>
            <a:endParaRPr lang="cs-CZ" dirty="0" smtClean="0"/>
          </a:p>
          <a:p>
            <a:pPr marL="457200" indent="-457200">
              <a:buAutoNum type="arabicPeriod" startAt="3"/>
            </a:pPr>
            <a:r>
              <a:rPr lang="cs-CZ" dirty="0" smtClean="0"/>
              <a:t>Z jakých zdrojů čerpá informace?</a:t>
            </a:r>
          </a:p>
          <a:p>
            <a:pPr marL="457200" indent="-457200">
              <a:buAutoNum type="arabicPeriod" startAt="3"/>
            </a:pPr>
            <a:endParaRPr lang="cs-CZ" dirty="0" smtClean="0"/>
          </a:p>
          <a:p>
            <a:pPr marL="457200" indent="-457200">
              <a:buAutoNum type="arabicPeriod" startAt="3"/>
            </a:pPr>
            <a:r>
              <a:rPr lang="cs-CZ" dirty="0" smtClean="0"/>
              <a:t>Kde jsou shromážděné různé nálezy?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726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5050904" cy="126876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661248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AutoNum type="arabicPeriod"/>
            </a:pPr>
            <a:r>
              <a:rPr lang="cs-CZ" dirty="0" smtClean="0"/>
              <a:t>Dějepis – věda o minulosti lidstva.</a:t>
            </a:r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AutoNum type="arabicPeriod"/>
            </a:pPr>
            <a:r>
              <a:rPr lang="cs-CZ" dirty="0" smtClean="0"/>
              <a:t>Studiem a popisováním minulosti, vzájemným propojením vývoje lidstva.</a:t>
            </a:r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AutoNum type="arabicPeriod"/>
            </a:pPr>
            <a:r>
              <a:rPr lang="cs-CZ" dirty="0" smtClean="0"/>
              <a:t>Na období před vznikem písma – prehistorie                    starověk – první civilizace až k pádu římské říše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středověk – doba do objevení Ameriky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novověk – doba od objevných plaveb plná změn</a:t>
            </a:r>
          </a:p>
          <a:p>
            <a:pPr marL="0" indent="0">
              <a:buNone/>
            </a:pPr>
            <a:endParaRPr lang="cs-CZ" dirty="0" smtClean="0"/>
          </a:p>
          <a:p>
            <a:pPr marL="457200" indent="-457200">
              <a:buAutoNum type="arabicPeriod" startAt="4"/>
            </a:pPr>
            <a:r>
              <a:rPr lang="cs-CZ" dirty="0" smtClean="0"/>
              <a:t>Z archeologických nálezů i písemných pramenů.</a:t>
            </a:r>
          </a:p>
          <a:p>
            <a:pPr marL="457200" indent="-457200">
              <a:buAutoNum type="arabicPeriod" startAt="4"/>
            </a:pPr>
            <a:endParaRPr lang="cs-CZ" dirty="0" smtClean="0"/>
          </a:p>
          <a:p>
            <a:pPr marL="457200" indent="-457200">
              <a:buAutoNum type="arabicPeriod" startAt="4"/>
            </a:pPr>
            <a:r>
              <a:rPr lang="cs-CZ" dirty="0" smtClean="0"/>
              <a:t>V muzeích, archivech.</a:t>
            </a:r>
          </a:p>
          <a:p>
            <a:pPr marL="457200" indent="-457200">
              <a:buAutoNum type="arabicPeriod" startAt="4"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</a:t>
            </a:r>
          </a:p>
          <a:p>
            <a:pPr marL="457200" indent="-457200">
              <a:buAutoNum type="arabicPeriod"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84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0"/>
            <a:ext cx="6192688" cy="1268760"/>
          </a:xfrm>
        </p:spPr>
        <p:txBody>
          <a:bodyPr/>
          <a:lstStyle/>
          <a:p>
            <a:r>
              <a:rPr lang="cs-CZ" dirty="0" smtClean="0"/>
              <a:t>Přelož a vysvětli: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5400" dirty="0" smtClean="0"/>
              <a:t> </a:t>
            </a:r>
          </a:p>
          <a:p>
            <a:pPr marL="0" indent="0">
              <a:buNone/>
            </a:pPr>
            <a:r>
              <a:rPr lang="cs-CZ" sz="5400" dirty="0" smtClean="0"/>
              <a:t> </a:t>
            </a:r>
            <a:r>
              <a:rPr lang="cs-CZ" sz="5400" dirty="0" err="1" smtClean="0"/>
              <a:t>Historia</a:t>
            </a:r>
            <a:r>
              <a:rPr lang="cs-CZ" sz="5400" dirty="0" smtClean="0"/>
              <a:t> magistra vitae.</a:t>
            </a:r>
          </a:p>
          <a:p>
            <a:pPr marL="0" indent="0">
              <a:buNone/>
            </a:pPr>
            <a:endParaRPr lang="cs-CZ" sz="5400" dirty="0" smtClean="0"/>
          </a:p>
          <a:p>
            <a:pPr marL="0" indent="0">
              <a:buNone/>
            </a:pPr>
            <a:endParaRPr lang="cs-CZ" sz="5400" dirty="0"/>
          </a:p>
          <a:p>
            <a:pPr marL="0" indent="0">
              <a:buNone/>
            </a:pP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292395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5328592" cy="126876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4800" dirty="0" smtClean="0"/>
              <a:t>Dějiny jsou učitelkou života.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Pokud se máme vyznat v současnosti, nesmíme </a:t>
            </a:r>
          </a:p>
          <a:p>
            <a:pPr marL="0" indent="0">
              <a:buNone/>
            </a:pPr>
            <a:r>
              <a:rPr lang="cs-CZ" dirty="0" smtClean="0"/>
              <a:t>zapomínat na zkušenosti předcházejících generací.</a:t>
            </a:r>
          </a:p>
          <a:p>
            <a:pPr marL="0" indent="0">
              <a:buNone/>
            </a:pPr>
            <a:r>
              <a:rPr lang="cs-CZ" dirty="0" smtClean="0"/>
              <a:t>Neopakovat chyby, které udělaly.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Skládáme dohromady  všechny informace z různých</a:t>
            </a:r>
          </a:p>
          <a:p>
            <a:pPr marL="0" indent="0">
              <a:buNone/>
            </a:pPr>
            <a:r>
              <a:rPr lang="cs-CZ" dirty="0" smtClean="0"/>
              <a:t> zdrojů, abychom měli stále přesnější obraz minulosti.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0866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56</TotalTime>
  <Words>219</Words>
  <Application>Microsoft Office PowerPoint</Application>
  <PresentationFormat>Předvádění na obrazovce (4:3)</PresentationFormat>
  <Paragraphs>57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Exekutivní</vt:lpstr>
      <vt:lpstr>Prezentace aplikace PowerPoint</vt:lpstr>
      <vt:lpstr>Prezentace aplikace PowerPoint</vt:lpstr>
      <vt:lpstr>Rozdělení historie</vt:lpstr>
      <vt:lpstr>Odpověz:</vt:lpstr>
      <vt:lpstr>Řešení:</vt:lpstr>
      <vt:lpstr>Přelož a vysvětli:</vt:lpstr>
      <vt:lpstr>Řešení: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Rozdělení historie</dc:title>
  <dc:creator>Hrádková</dc:creator>
  <cp:lastModifiedBy>Hrádková Zdeňka</cp:lastModifiedBy>
  <cp:revision>8</cp:revision>
  <dcterms:created xsi:type="dcterms:W3CDTF">2011-09-13T07:32:28Z</dcterms:created>
  <dcterms:modified xsi:type="dcterms:W3CDTF">2012-05-22T11:28:16Z</dcterms:modified>
</cp:coreProperties>
</file>