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467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845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839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180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26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322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833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724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288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9212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728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5C048-35A5-4BD4-B8DD-439917D291CB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38EAB-EEAE-4DAE-AE75-AD745CF4E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51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68" y="697992"/>
            <a:ext cx="7217664" cy="546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54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632" y="746760"/>
            <a:ext cx="7412736" cy="536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0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314" y="0"/>
            <a:ext cx="4623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2167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Předvádění na obrazovce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Švehlová Marie</dc:creator>
  <cp:lastModifiedBy>Švehlová Marie</cp:lastModifiedBy>
  <cp:revision>1</cp:revision>
  <dcterms:created xsi:type="dcterms:W3CDTF">2011-11-14T14:02:58Z</dcterms:created>
  <dcterms:modified xsi:type="dcterms:W3CDTF">2011-11-14T14:10:35Z</dcterms:modified>
</cp:coreProperties>
</file>