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99CC"/>
    <a:srgbClr val="FFCCFF"/>
    <a:srgbClr val="FF33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VY_52_INOVACE_27_Muž a žena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Člověk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74226A7-5C22-4B98-8FA2-CA25EB86F15B}" type="presOf" srcId="{FBBFC3EA-9D9D-4F3A-BEA6-9C2C0E46BF20}" destId="{643EA938-EDE0-4533-ACCC-D2BD6F3A527C}" srcOrd="0" destOrd="0" presId="urn:microsoft.com/office/officeart/2005/8/layout/target3"/>
    <dgm:cxn modelId="{50700C88-7AEA-4A2F-85D0-BCCA2BF7E053}" type="presOf" srcId="{39F8B381-5807-488E-AC22-73DD4140ED4A}" destId="{71045F8C-00FA-488E-A7BD-E2E6753D979D}" srcOrd="0" destOrd="0" presId="urn:microsoft.com/office/officeart/2005/8/layout/target3"/>
    <dgm:cxn modelId="{1536C2AF-6F39-47FD-A67A-91B43753B049}" type="presOf" srcId="{DAEA276B-ECF9-46F6-A7D3-4693B2D32BC4}" destId="{F69A1436-182C-465B-AD7F-FE48E0C090C1}" srcOrd="1" destOrd="0" presId="urn:microsoft.com/office/officeart/2005/8/layout/target3"/>
    <dgm:cxn modelId="{A4C96B00-7DC6-4BB9-9F2A-67C7C74392E9}" type="presOf" srcId="{C73C7642-F245-4585-8F88-243F9FAEF6CA}" destId="{97289DF2-90F4-4EC2-A9FC-633B00BAB610}" srcOrd="0" destOrd="0" presId="urn:microsoft.com/office/officeart/2005/8/layout/target3"/>
    <dgm:cxn modelId="{CABD78CF-2C33-4EB0-AD28-2264899D3017}" type="presOf" srcId="{EBC41103-E2E5-4D48-9B4B-425520D3D098}" destId="{50C2F88D-8688-44C2-A854-691F34009D3B}" srcOrd="0" destOrd="0" presId="urn:microsoft.com/office/officeart/2005/8/layout/target3"/>
    <dgm:cxn modelId="{370059F5-6807-4CDE-88A8-BCE1B025A47D}" type="presOf" srcId="{DAEA276B-ECF9-46F6-A7D3-4693B2D32BC4}" destId="{CDED6FE3-AD8F-4ACC-B6B8-710EDDD97598}" srcOrd="0" destOrd="0" presId="urn:microsoft.com/office/officeart/2005/8/layout/target3"/>
    <dgm:cxn modelId="{DB389A85-6605-4D1D-885A-7C4E274D7DC9}" type="presOf" srcId="{019433A1-1324-4DE1-9E6F-32B851095F74}" destId="{A3817367-F2BC-482F-8832-FA00B51DCCF3}" srcOrd="0" destOrd="0" presId="urn:microsoft.com/office/officeart/2005/8/layout/target3"/>
    <dgm:cxn modelId="{A35BC86F-3825-43E6-BF5D-1E253A554D86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333C2E1-D483-40D6-A7A4-2F9B464E0827}" type="presOf" srcId="{C73C7642-F245-4585-8F88-243F9FAEF6CA}" destId="{AA41A67C-3D3F-4AE9-9E0F-5D7F7BB2E741}" srcOrd="1" destOrd="0" presId="urn:microsoft.com/office/officeart/2005/8/layout/target3"/>
    <dgm:cxn modelId="{E54CEF63-B090-4239-9B85-374EA4A579DD}" type="presOf" srcId="{019433A1-1324-4DE1-9E6F-32B851095F74}" destId="{E7297F21-D4FD-4A41-AE58-814D01A6B5E7}" srcOrd="1" destOrd="0" presId="urn:microsoft.com/office/officeart/2005/8/layout/target3"/>
    <dgm:cxn modelId="{FD431036-6DF5-4082-ACC3-424B3AE000D8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B6AF635-0ED5-4977-BAB4-45AAE788F9F5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072D32D-CEDA-47E0-BC8F-221B2C31F525}" type="presOf" srcId="{445C7998-7549-48B0-BD68-D4F0167F02E5}" destId="{4D19AB04-24FA-40C2-B203-52AE3D15E171}" srcOrd="1" destOrd="0" presId="urn:microsoft.com/office/officeart/2005/8/layout/target3"/>
    <dgm:cxn modelId="{F9C99D72-B448-4859-B837-8D23825A3412}" type="presParOf" srcId="{71045F8C-00FA-488E-A7BD-E2E6753D979D}" destId="{3577EC6B-C980-4F34-8C69-4365E7B8FC8C}" srcOrd="0" destOrd="0" presId="urn:microsoft.com/office/officeart/2005/8/layout/target3"/>
    <dgm:cxn modelId="{6970450E-4A0F-4B96-88F0-2AE791438381}" type="presParOf" srcId="{71045F8C-00FA-488E-A7BD-E2E6753D979D}" destId="{6940EB87-DC1D-4BC3-9408-9AC2E1FFC039}" srcOrd="1" destOrd="0" presId="urn:microsoft.com/office/officeart/2005/8/layout/target3"/>
    <dgm:cxn modelId="{69C35358-3176-49A0-9387-7F1403DCEDBA}" type="presParOf" srcId="{71045F8C-00FA-488E-A7BD-E2E6753D979D}" destId="{BC35EE03-4121-4EF9-923D-7CB6D30D358D}" srcOrd="2" destOrd="0" presId="urn:microsoft.com/office/officeart/2005/8/layout/target3"/>
    <dgm:cxn modelId="{F3A6C38D-012D-488E-A4AF-4B902DF98806}" type="presParOf" srcId="{71045F8C-00FA-488E-A7BD-E2E6753D979D}" destId="{C95EEA27-3CBF-4645-A92D-9D8AF5C1CBFC}" srcOrd="3" destOrd="0" presId="urn:microsoft.com/office/officeart/2005/8/layout/target3"/>
    <dgm:cxn modelId="{88E139CF-0E60-49F4-8156-4D7187BF9545}" type="presParOf" srcId="{71045F8C-00FA-488E-A7BD-E2E6753D979D}" destId="{851BB866-B6AE-4566-893F-4C635BA974FC}" srcOrd="4" destOrd="0" presId="urn:microsoft.com/office/officeart/2005/8/layout/target3"/>
    <dgm:cxn modelId="{221DFA40-9DC7-4688-80F2-BE5775AE7B77}" type="presParOf" srcId="{71045F8C-00FA-488E-A7BD-E2E6753D979D}" destId="{643EA938-EDE0-4533-ACCC-D2BD6F3A527C}" srcOrd="5" destOrd="0" presId="urn:microsoft.com/office/officeart/2005/8/layout/target3"/>
    <dgm:cxn modelId="{1C3B4213-CFB4-407E-AA2C-A114FE5F2FB8}" type="presParOf" srcId="{71045F8C-00FA-488E-A7BD-E2E6753D979D}" destId="{92F31B18-D66D-4CC7-89B9-378928DE877D}" srcOrd="6" destOrd="0" presId="urn:microsoft.com/office/officeart/2005/8/layout/target3"/>
    <dgm:cxn modelId="{13CF8878-3187-4E4A-8E7F-6776D362700E}" type="presParOf" srcId="{71045F8C-00FA-488E-A7BD-E2E6753D979D}" destId="{902074E1-B931-4618-97F1-FADBE82E9C3C}" srcOrd="7" destOrd="0" presId="urn:microsoft.com/office/officeart/2005/8/layout/target3"/>
    <dgm:cxn modelId="{4942FDD3-EF8E-4943-B9C5-258B6EB80BA5}" type="presParOf" srcId="{71045F8C-00FA-488E-A7BD-E2E6753D979D}" destId="{A3817367-F2BC-482F-8832-FA00B51DCCF3}" srcOrd="8" destOrd="0" presId="urn:microsoft.com/office/officeart/2005/8/layout/target3"/>
    <dgm:cxn modelId="{AACE28F5-C784-44C4-8DAA-CAB58F63E3F1}" type="presParOf" srcId="{71045F8C-00FA-488E-A7BD-E2E6753D979D}" destId="{626ABFF6-56C8-4386-B662-68EC364EED9D}" srcOrd="9" destOrd="0" presId="urn:microsoft.com/office/officeart/2005/8/layout/target3"/>
    <dgm:cxn modelId="{5B433ABB-C171-4EF4-B16F-B2583F11A925}" type="presParOf" srcId="{71045F8C-00FA-488E-A7BD-E2E6753D979D}" destId="{6DB11F1C-D028-4800-9625-6611CA9DE6D4}" srcOrd="10" destOrd="0" presId="urn:microsoft.com/office/officeart/2005/8/layout/target3"/>
    <dgm:cxn modelId="{1D17CD87-8F0E-44D3-A587-5D8286FF6FF4}" type="presParOf" srcId="{71045F8C-00FA-488E-A7BD-E2E6753D979D}" destId="{CDED6FE3-AD8F-4ACC-B6B8-710EDDD97598}" srcOrd="11" destOrd="0" presId="urn:microsoft.com/office/officeart/2005/8/layout/target3"/>
    <dgm:cxn modelId="{80D46308-22CE-40A4-92A1-D0E18D2C8AD9}" type="presParOf" srcId="{71045F8C-00FA-488E-A7BD-E2E6753D979D}" destId="{397AC6D7-84A6-4150-958F-83C92D9ACF38}" srcOrd="12" destOrd="0" presId="urn:microsoft.com/office/officeart/2005/8/layout/target3"/>
    <dgm:cxn modelId="{BCBF2E20-BBD6-4C29-8F5B-B7A05E74CDFA}" type="presParOf" srcId="{71045F8C-00FA-488E-A7BD-E2E6753D979D}" destId="{D7419528-33A6-416D-9E64-B3F7915C5149}" srcOrd="13" destOrd="0" presId="urn:microsoft.com/office/officeart/2005/8/layout/target3"/>
    <dgm:cxn modelId="{747B04BC-4279-458C-9CAE-300F887DFC54}" type="presParOf" srcId="{71045F8C-00FA-488E-A7BD-E2E6753D979D}" destId="{97289DF2-90F4-4EC2-A9FC-633B00BAB610}" srcOrd="14" destOrd="0" presId="urn:microsoft.com/office/officeart/2005/8/layout/target3"/>
    <dgm:cxn modelId="{96C7CC89-3E58-43A7-B55C-6B055D4E82BC}" type="presParOf" srcId="{71045F8C-00FA-488E-A7BD-E2E6753D979D}" destId="{234EBA9D-95B4-4C20-A84E-6F65F1085DC6}" srcOrd="15" destOrd="0" presId="urn:microsoft.com/office/officeart/2005/8/layout/target3"/>
    <dgm:cxn modelId="{8D509227-95AE-4817-AA41-1D1C550E2367}" type="presParOf" srcId="{71045F8C-00FA-488E-A7BD-E2E6753D979D}" destId="{12255512-213F-41DF-90A6-8B4CD74A2B52}" srcOrd="16" destOrd="0" presId="urn:microsoft.com/office/officeart/2005/8/layout/target3"/>
    <dgm:cxn modelId="{888D8874-3BF5-446F-800A-392D0C805B0E}" type="presParOf" srcId="{71045F8C-00FA-488E-A7BD-E2E6753D979D}" destId="{50C2F88D-8688-44C2-A854-691F34009D3B}" srcOrd="17" destOrd="0" presId="urn:microsoft.com/office/officeart/2005/8/layout/target3"/>
    <dgm:cxn modelId="{B34799C5-DFF2-41DE-8C0F-3B772F6FB0A9}" type="presParOf" srcId="{71045F8C-00FA-488E-A7BD-E2E6753D979D}" destId="{4D19AB04-24FA-40C2-B203-52AE3D15E171}" srcOrd="18" destOrd="0" presId="urn:microsoft.com/office/officeart/2005/8/layout/target3"/>
    <dgm:cxn modelId="{BBC10EC4-0508-446C-A071-563F1F43EEF4}" type="presParOf" srcId="{71045F8C-00FA-488E-A7BD-E2E6753D979D}" destId="{832BF48F-0145-4429-9E02-8FCA946CCE9E}" srcOrd="19" destOrd="0" presId="urn:microsoft.com/office/officeart/2005/8/layout/target3"/>
    <dgm:cxn modelId="{F9DBE38A-EDB4-4C7B-B8C2-BCAD6226E8D4}" type="presParOf" srcId="{71045F8C-00FA-488E-A7BD-E2E6753D979D}" destId="{E7297F21-D4FD-4A41-AE58-814D01A6B5E7}" srcOrd="20" destOrd="0" presId="urn:microsoft.com/office/officeart/2005/8/layout/target3"/>
    <dgm:cxn modelId="{2551EB96-8D99-4CFA-9A68-4D49CB7F7818}" type="presParOf" srcId="{71045F8C-00FA-488E-A7BD-E2E6753D979D}" destId="{F69A1436-182C-465B-AD7F-FE48E0C090C1}" srcOrd="21" destOrd="0" presId="urn:microsoft.com/office/officeart/2005/8/layout/target3"/>
    <dgm:cxn modelId="{C8451E14-BE95-4F1E-A249-085260E45DB7}" type="presParOf" srcId="{71045F8C-00FA-488E-A7BD-E2E6753D979D}" destId="{AA41A67C-3D3F-4AE9-9E0F-5D7F7BB2E741}" srcOrd="22" destOrd="0" presId="urn:microsoft.com/office/officeart/2005/8/layout/target3"/>
    <dgm:cxn modelId="{58B9D80B-B710-4BA5-BD96-E0E45B1272C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VY_52_INOVACE_27_Muž a žena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Člověk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800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052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416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061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210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65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3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803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172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356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14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62629-868C-4EC1-ADA3-9C216C847F6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9E4B6-F105-4162-A5C0-158BE27D0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5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937128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211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+mn-lt"/>
              </a:rPr>
              <a:t>ANOTACE</a:t>
            </a:r>
            <a:endParaRPr lang="cs-CZ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MATERIÁL SLOUŽÍ K VÝKLADU</a:t>
            </a:r>
          </a:p>
          <a:p>
            <a:r>
              <a:rPr lang="cs-CZ" dirty="0" smtClean="0"/>
              <a:t>POMŮCKY – SEŠIT, PSACÍ POTŘEBY</a:t>
            </a:r>
          </a:p>
          <a:p>
            <a:r>
              <a:rPr lang="cs-CZ" dirty="0" smtClean="0"/>
              <a:t>INOVACE: PRÁCE NA INTERAKTIVNÍ TABULI</a:t>
            </a:r>
          </a:p>
          <a:p>
            <a:pPr marL="0" indent="0">
              <a:buNone/>
            </a:pPr>
            <a:r>
              <a:rPr lang="cs-CZ" dirty="0" smtClean="0"/>
              <a:t>                       ŽÁCI AKTIVNĚ VSTUPUJÍ DO VÝUKY</a:t>
            </a:r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28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MUŽ A ŽENA</a:t>
            </a:r>
            <a:endParaRPr lang="cs-CZ" sz="8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96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Hronková\AppData\Local\Microsoft\Windows\Temporary Internet Files\Content.IE5\81EF3DJQ\MC900389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75" y="3857625"/>
            <a:ext cx="1385888" cy="181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ronková\AppData\Local\Microsoft\Windows\Temporary Internet Files\Content.IE5\JMV30A3Q\MC9000540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903954"/>
            <a:ext cx="1221134" cy="172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899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POHLAVNÍ ORGÁNY</a:t>
            </a:r>
            <a:endParaRPr lang="cs-CZ" sz="6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MUŽSKÉ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VARLATA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POHLAVNÍ BUŇKY</a:t>
            </a:r>
          </a:p>
          <a:p>
            <a:pPr marL="0" indent="0" algn="ctr">
              <a:buNone/>
            </a:pPr>
            <a:r>
              <a:rPr lang="cs-CZ" sz="4000" dirty="0" smtClean="0"/>
              <a:t>SPERMIE</a:t>
            </a:r>
            <a:endParaRPr lang="cs-CZ" sz="4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FF99CC"/>
          </a:solidFill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ŽENSKÉ</a:t>
            </a:r>
            <a:endParaRPr lang="cs-CZ" sz="4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rgbClr val="FFCCFF"/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VAJEČNÍKY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POHLAVNÍ BUŇKY</a:t>
            </a:r>
          </a:p>
          <a:p>
            <a:pPr marL="0" indent="0" algn="ctr">
              <a:buNone/>
            </a:pPr>
            <a:r>
              <a:rPr lang="cs-CZ" sz="4000" dirty="0" smtClean="0"/>
              <a:t>VAJÍČKA</a:t>
            </a:r>
            <a:endParaRPr lang="cs-CZ" sz="4000" dirty="0"/>
          </a:p>
        </p:txBody>
      </p:sp>
      <p:sp>
        <p:nvSpPr>
          <p:cNvPr id="9" name="Šipka dolů 8"/>
          <p:cNvSpPr/>
          <p:nvPr/>
        </p:nvSpPr>
        <p:spPr>
          <a:xfrm>
            <a:off x="2339752" y="3032956"/>
            <a:ext cx="360040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444208" y="3037148"/>
            <a:ext cx="360040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355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PUBERTA – ČAS DOSPÍVÁNÍ</a:t>
            </a:r>
            <a:endParaRPr lang="cs-CZ" sz="5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TĚLO DÍTĚTE SE MĚNÍ V TĚLO DOSPĚLÉHO</a:t>
            </a:r>
          </a:p>
          <a:p>
            <a:r>
              <a:rPr lang="cs-CZ" dirty="0" smtClean="0"/>
              <a:t>TUTO ZMĚNU ZPŮSOBUJÍ HORMONY</a:t>
            </a:r>
          </a:p>
          <a:p>
            <a:r>
              <a:rPr lang="cs-CZ" dirty="0" smtClean="0"/>
              <a:t>DĚVČATA DOSPÍVAJÍ DŘÍVE NEŽ CHLAPCI</a:t>
            </a:r>
          </a:p>
          <a:p>
            <a:r>
              <a:rPr lang="cs-CZ" dirty="0" smtClean="0"/>
              <a:t>VZRŮSTÁ ZÁJEM O DRUHÉ POHLAVÍ</a:t>
            </a:r>
            <a:endParaRPr lang="cs-CZ" dirty="0"/>
          </a:p>
        </p:txBody>
      </p:sp>
      <p:pic>
        <p:nvPicPr>
          <p:cNvPr id="1028" name="Picture 4" descr="C:\Users\Hronková\AppData\Local\Microsoft\Windows\Temporary Internet Files\Content.IE5\GGD2473E\MC900358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077072"/>
            <a:ext cx="1350963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onková\AppData\Local\Microsoft\Windows\Temporary Internet Files\Content.IE5\81EF3DJQ\MC9003587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01841"/>
            <a:ext cx="13462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ronková\AppData\Local\Microsoft\Windows\Temporary Internet Files\Content.IE5\N1GGBFLW\MC900089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892675"/>
            <a:ext cx="1803400" cy="128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436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ROZDÍLY MEZI MUŽEM A ŽENOU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MUŽ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566493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VĚTŠÍ, MOHUTNĚJŠÍ, SILNĚJŠÍ</a:t>
            </a:r>
          </a:p>
          <a:p>
            <a:r>
              <a:rPr lang="cs-CZ" sz="3600" dirty="0" smtClean="0"/>
              <a:t>OSTŘE ŘEZANÉ RYSY OBLIČEJE</a:t>
            </a:r>
          </a:p>
          <a:p>
            <a:r>
              <a:rPr lang="cs-CZ" sz="3600" dirty="0" smtClean="0"/>
              <a:t>HLUBŠÍ HLAS</a:t>
            </a:r>
          </a:p>
          <a:p>
            <a:r>
              <a:rPr lang="cs-CZ" sz="3600" dirty="0" smtClean="0"/>
              <a:t>VOUSY</a:t>
            </a:r>
            <a:endParaRPr lang="cs-CZ" sz="36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FF0066"/>
          </a:solidFill>
        </p:spPr>
        <p:txBody>
          <a:bodyPr>
            <a:noAutofit/>
          </a:bodyPr>
          <a:lstStyle/>
          <a:p>
            <a:pPr algn="ctr"/>
            <a:r>
              <a:rPr lang="cs-CZ" sz="4400" dirty="0" smtClean="0"/>
              <a:t>ŽENA</a:t>
            </a:r>
            <a:endParaRPr lang="cs-CZ" sz="4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566493"/>
          </a:xfrm>
          <a:solidFill>
            <a:srgbClr val="FF99CC"/>
          </a:solidFill>
        </p:spPr>
        <p:txBody>
          <a:bodyPr>
            <a:normAutofit/>
          </a:bodyPr>
          <a:lstStyle/>
          <a:p>
            <a:r>
              <a:rPr lang="cs-CZ" sz="3900" dirty="0" smtClean="0"/>
              <a:t>MENŠÍ, SLABŠÍ</a:t>
            </a:r>
          </a:p>
          <a:p>
            <a:endParaRPr lang="cs-CZ" sz="3900" dirty="0"/>
          </a:p>
          <a:p>
            <a:r>
              <a:rPr lang="cs-CZ" sz="3900" dirty="0" smtClean="0"/>
              <a:t>JEMNÉ KONTURY OBLIČEJE</a:t>
            </a:r>
          </a:p>
          <a:p>
            <a:r>
              <a:rPr lang="cs-CZ" sz="3900" dirty="0" smtClean="0"/>
              <a:t>VYŠŠÍ HLAS</a:t>
            </a:r>
          </a:p>
          <a:p>
            <a:r>
              <a:rPr lang="cs-CZ" sz="3900" dirty="0" smtClean="0"/>
              <a:t>ŇADRA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4720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 animBg="1"/>
      <p:bldP spid="7" grpId="0" build="p" animBg="1"/>
      <p:bldP spid="8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146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MUŽ A ŽENA</vt:lpstr>
      <vt:lpstr>POHLAVNÍ ORGÁNY</vt:lpstr>
      <vt:lpstr>PUBERTA – ČAS DOSPÍVÁNÍ</vt:lpstr>
      <vt:lpstr>ROZDÍLY MEZI MUŽEM A ŽENOU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6</cp:revision>
  <dcterms:created xsi:type="dcterms:W3CDTF">2012-05-21T15:28:52Z</dcterms:created>
  <dcterms:modified xsi:type="dcterms:W3CDTF">2012-05-23T17:39:53Z</dcterms:modified>
</cp:coreProperties>
</file>