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2" r:id="rId3"/>
    <p:sldId id="263" r:id="rId4"/>
    <p:sldId id="269" r:id="rId5"/>
    <p:sldId id="265" r:id="rId6"/>
    <p:sldId id="267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VY_52_INOVACE_22_Opakování - hra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ED78D36-C82E-40DF-8139-C35088F59B75}" type="presOf" srcId="{C73C7642-F245-4585-8F88-243F9FAEF6CA}" destId="{AA41A67C-3D3F-4AE9-9E0F-5D7F7BB2E741}" srcOrd="1" destOrd="0" presId="urn:microsoft.com/office/officeart/2005/8/layout/target3"/>
    <dgm:cxn modelId="{8D38163A-8F21-4E7B-A35A-B7622A8C385A}" type="presOf" srcId="{C73C7642-F245-4585-8F88-243F9FAEF6CA}" destId="{97289DF2-90F4-4EC2-A9FC-633B00BAB610}" srcOrd="0" destOrd="0" presId="urn:microsoft.com/office/officeart/2005/8/layout/target3"/>
    <dgm:cxn modelId="{2B756DC3-A129-428A-80E6-2FA77DBA2E7F}" type="presOf" srcId="{445C7998-7549-48B0-BD68-D4F0167F02E5}" destId="{4D19AB04-24FA-40C2-B203-52AE3D15E171}" srcOrd="1" destOrd="0" presId="urn:microsoft.com/office/officeart/2005/8/layout/target3"/>
    <dgm:cxn modelId="{8291E21A-6FC4-4ACC-9C42-59C2DFACFFC9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0E38284-A617-476F-A6D0-3A7A733632E0}" type="presOf" srcId="{39F8B381-5807-488E-AC22-73DD4140ED4A}" destId="{71045F8C-00FA-488E-A7BD-E2E6753D979D}" srcOrd="0" destOrd="0" presId="urn:microsoft.com/office/officeart/2005/8/layout/target3"/>
    <dgm:cxn modelId="{0B573C61-DE55-4B21-BF2A-2EC6227E0E5F}" type="presOf" srcId="{FBBFC3EA-9D9D-4F3A-BEA6-9C2C0E46BF20}" destId="{832BF48F-0145-4429-9E02-8FCA946CCE9E}" srcOrd="1" destOrd="0" presId="urn:microsoft.com/office/officeart/2005/8/layout/target3"/>
    <dgm:cxn modelId="{8E0D33B5-302F-45D3-A749-D55123F7C6AA}" type="presOf" srcId="{DAEA276B-ECF9-46F6-A7D3-4693B2D32BC4}" destId="{F69A1436-182C-465B-AD7F-FE48E0C090C1}" srcOrd="1" destOrd="0" presId="urn:microsoft.com/office/officeart/2005/8/layout/target3"/>
    <dgm:cxn modelId="{EDA87D29-375F-4014-BE80-837143668AC9}" type="presOf" srcId="{019433A1-1324-4DE1-9E6F-32B851095F74}" destId="{E7297F21-D4FD-4A41-AE58-814D01A6B5E7}" srcOrd="1" destOrd="0" presId="urn:microsoft.com/office/officeart/2005/8/layout/target3"/>
    <dgm:cxn modelId="{5FF74F5A-2072-4D17-A2CE-7E36A7EDC59B}" type="presOf" srcId="{EBC41103-E2E5-4D48-9B4B-425520D3D098}" destId="{F969C235-9271-4D34-B740-D627A121CAD0}" srcOrd="1" destOrd="0" presId="urn:microsoft.com/office/officeart/2005/8/layout/target3"/>
    <dgm:cxn modelId="{EB71FB9C-EC8A-40B8-8AF5-0E366018D533}" type="presOf" srcId="{019433A1-1324-4DE1-9E6F-32B851095F74}" destId="{A3817367-F2BC-482F-8832-FA00B51DCCF3}" srcOrd="0" destOrd="0" presId="urn:microsoft.com/office/officeart/2005/8/layout/target3"/>
    <dgm:cxn modelId="{8BEDE1D9-A951-4486-AFA2-599B988456C3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8F56930-AB82-46C7-A182-CE8A96E9A2F1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888A998-828F-4A77-BE81-46A22DC49A38}" type="presOf" srcId="{DAEA276B-ECF9-46F6-A7D3-4693B2D32BC4}" destId="{CDED6FE3-AD8F-4ACC-B6B8-710EDDD97598}" srcOrd="0" destOrd="0" presId="urn:microsoft.com/office/officeart/2005/8/layout/target3"/>
    <dgm:cxn modelId="{4D51B9FA-FCC5-4934-A6C8-093634B65E13}" type="presParOf" srcId="{71045F8C-00FA-488E-A7BD-E2E6753D979D}" destId="{3577EC6B-C980-4F34-8C69-4365E7B8FC8C}" srcOrd="0" destOrd="0" presId="urn:microsoft.com/office/officeart/2005/8/layout/target3"/>
    <dgm:cxn modelId="{ECC4EB8E-BC4A-4595-8A94-43D7406B8CC5}" type="presParOf" srcId="{71045F8C-00FA-488E-A7BD-E2E6753D979D}" destId="{6940EB87-DC1D-4BC3-9408-9AC2E1FFC039}" srcOrd="1" destOrd="0" presId="urn:microsoft.com/office/officeart/2005/8/layout/target3"/>
    <dgm:cxn modelId="{217A11C5-453B-43EF-9E40-4A3BCFEF6CA9}" type="presParOf" srcId="{71045F8C-00FA-488E-A7BD-E2E6753D979D}" destId="{BC35EE03-4121-4EF9-923D-7CB6D30D358D}" srcOrd="2" destOrd="0" presId="urn:microsoft.com/office/officeart/2005/8/layout/target3"/>
    <dgm:cxn modelId="{8A3B9FCB-8EFB-4081-A9CA-07F631791EED}" type="presParOf" srcId="{71045F8C-00FA-488E-A7BD-E2E6753D979D}" destId="{C95EEA27-3CBF-4645-A92D-9D8AF5C1CBFC}" srcOrd="3" destOrd="0" presId="urn:microsoft.com/office/officeart/2005/8/layout/target3"/>
    <dgm:cxn modelId="{E379C0C4-976B-4F1B-8F14-B0809226E18A}" type="presParOf" srcId="{71045F8C-00FA-488E-A7BD-E2E6753D979D}" destId="{851BB866-B6AE-4566-893F-4C635BA974FC}" srcOrd="4" destOrd="0" presId="urn:microsoft.com/office/officeart/2005/8/layout/target3"/>
    <dgm:cxn modelId="{4281069F-9A9F-4F48-B6C0-2A6AE508A997}" type="presParOf" srcId="{71045F8C-00FA-488E-A7BD-E2E6753D979D}" destId="{643EA938-EDE0-4533-ACCC-D2BD6F3A527C}" srcOrd="5" destOrd="0" presId="urn:microsoft.com/office/officeart/2005/8/layout/target3"/>
    <dgm:cxn modelId="{47639B54-ECBA-479D-8CA2-4D906CDE20BD}" type="presParOf" srcId="{71045F8C-00FA-488E-A7BD-E2E6753D979D}" destId="{92F31B18-D66D-4CC7-89B9-378928DE877D}" srcOrd="6" destOrd="0" presId="urn:microsoft.com/office/officeart/2005/8/layout/target3"/>
    <dgm:cxn modelId="{7BCED99C-E2AB-4D5C-8A97-BD75C8F4E619}" type="presParOf" srcId="{71045F8C-00FA-488E-A7BD-E2E6753D979D}" destId="{902074E1-B931-4618-97F1-FADBE82E9C3C}" srcOrd="7" destOrd="0" presId="urn:microsoft.com/office/officeart/2005/8/layout/target3"/>
    <dgm:cxn modelId="{92DC3A9E-ABF5-4399-9A9F-41522469BE2B}" type="presParOf" srcId="{71045F8C-00FA-488E-A7BD-E2E6753D979D}" destId="{A3817367-F2BC-482F-8832-FA00B51DCCF3}" srcOrd="8" destOrd="0" presId="urn:microsoft.com/office/officeart/2005/8/layout/target3"/>
    <dgm:cxn modelId="{933904DD-6FC2-4DCC-A3D6-182FAE33C904}" type="presParOf" srcId="{71045F8C-00FA-488E-A7BD-E2E6753D979D}" destId="{626ABFF6-56C8-4386-B662-68EC364EED9D}" srcOrd="9" destOrd="0" presId="urn:microsoft.com/office/officeart/2005/8/layout/target3"/>
    <dgm:cxn modelId="{BB8215B9-37D2-4D44-AEEA-6522CAB9F50D}" type="presParOf" srcId="{71045F8C-00FA-488E-A7BD-E2E6753D979D}" destId="{6DB11F1C-D028-4800-9625-6611CA9DE6D4}" srcOrd="10" destOrd="0" presId="urn:microsoft.com/office/officeart/2005/8/layout/target3"/>
    <dgm:cxn modelId="{A5E4626C-77BA-4AA7-826D-7F71526CAE47}" type="presParOf" srcId="{71045F8C-00FA-488E-A7BD-E2E6753D979D}" destId="{CDED6FE3-AD8F-4ACC-B6B8-710EDDD97598}" srcOrd="11" destOrd="0" presId="urn:microsoft.com/office/officeart/2005/8/layout/target3"/>
    <dgm:cxn modelId="{B2AB591C-DE1D-4ED9-9B89-654FC4C2F894}" type="presParOf" srcId="{71045F8C-00FA-488E-A7BD-E2E6753D979D}" destId="{397AC6D7-84A6-4150-958F-83C92D9ACF38}" srcOrd="12" destOrd="0" presId="urn:microsoft.com/office/officeart/2005/8/layout/target3"/>
    <dgm:cxn modelId="{7784E4D2-9425-4F68-9700-8CB497B3A758}" type="presParOf" srcId="{71045F8C-00FA-488E-A7BD-E2E6753D979D}" destId="{D7419528-33A6-416D-9E64-B3F7915C5149}" srcOrd="13" destOrd="0" presId="urn:microsoft.com/office/officeart/2005/8/layout/target3"/>
    <dgm:cxn modelId="{5FF909AC-6B54-4191-947B-746E29C8EAED}" type="presParOf" srcId="{71045F8C-00FA-488E-A7BD-E2E6753D979D}" destId="{97289DF2-90F4-4EC2-A9FC-633B00BAB610}" srcOrd="14" destOrd="0" presId="urn:microsoft.com/office/officeart/2005/8/layout/target3"/>
    <dgm:cxn modelId="{E0C6D35D-FD7C-4444-A487-F749CFFBB0F8}" type="presParOf" srcId="{71045F8C-00FA-488E-A7BD-E2E6753D979D}" destId="{234EBA9D-95B4-4C20-A84E-6F65F1085DC6}" srcOrd="15" destOrd="0" presId="urn:microsoft.com/office/officeart/2005/8/layout/target3"/>
    <dgm:cxn modelId="{96C7093F-AA01-4972-A474-D156B3D6E9AF}" type="presParOf" srcId="{71045F8C-00FA-488E-A7BD-E2E6753D979D}" destId="{12255512-213F-41DF-90A6-8B4CD74A2B52}" srcOrd="16" destOrd="0" presId="urn:microsoft.com/office/officeart/2005/8/layout/target3"/>
    <dgm:cxn modelId="{1EC1281C-DD92-4952-94AB-630079AE9677}" type="presParOf" srcId="{71045F8C-00FA-488E-A7BD-E2E6753D979D}" destId="{50C2F88D-8688-44C2-A854-691F34009D3B}" srcOrd="17" destOrd="0" presId="urn:microsoft.com/office/officeart/2005/8/layout/target3"/>
    <dgm:cxn modelId="{A82C6C87-7B7E-4B8F-B3F1-6DAFCC858CD5}" type="presParOf" srcId="{71045F8C-00FA-488E-A7BD-E2E6753D979D}" destId="{4D19AB04-24FA-40C2-B203-52AE3D15E171}" srcOrd="18" destOrd="0" presId="urn:microsoft.com/office/officeart/2005/8/layout/target3"/>
    <dgm:cxn modelId="{213AB1F5-3A32-4823-A4B9-BCF418C469A1}" type="presParOf" srcId="{71045F8C-00FA-488E-A7BD-E2E6753D979D}" destId="{832BF48F-0145-4429-9E02-8FCA946CCE9E}" srcOrd="19" destOrd="0" presId="urn:microsoft.com/office/officeart/2005/8/layout/target3"/>
    <dgm:cxn modelId="{78246D3B-CCCB-469A-A3FC-9DDC2FA90F31}" type="presParOf" srcId="{71045F8C-00FA-488E-A7BD-E2E6753D979D}" destId="{E7297F21-D4FD-4A41-AE58-814D01A6B5E7}" srcOrd="20" destOrd="0" presId="urn:microsoft.com/office/officeart/2005/8/layout/target3"/>
    <dgm:cxn modelId="{5B857ADE-7C1E-4391-91AB-0AA6EB0777C6}" type="presParOf" srcId="{71045F8C-00FA-488E-A7BD-E2E6753D979D}" destId="{F69A1436-182C-465B-AD7F-FE48E0C090C1}" srcOrd="21" destOrd="0" presId="urn:microsoft.com/office/officeart/2005/8/layout/target3"/>
    <dgm:cxn modelId="{39C2B38B-97EA-43B4-991E-1BD069D6742A}" type="presParOf" srcId="{71045F8C-00FA-488E-A7BD-E2E6753D979D}" destId="{AA41A67C-3D3F-4AE9-9E0F-5D7F7BB2E741}" srcOrd="22" destOrd="0" presId="urn:microsoft.com/office/officeart/2005/8/layout/target3"/>
    <dgm:cxn modelId="{023D1F47-41BE-4F0E-9E20-9CCE61C0740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51676C-9237-42DF-B6C7-162940DFFECB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0ADF43E-4BF7-4D81-80FA-01A90C44386B}">
      <dgm:prSet phldrT="[Text]" custT="1"/>
      <dgm:spPr/>
      <dgm:t>
        <a:bodyPr/>
        <a:lstStyle/>
        <a:p>
          <a:r>
            <a:rPr lang="cs-CZ" sz="3600" dirty="0" smtClean="0">
              <a:solidFill>
                <a:srgbClr val="FFFF00"/>
              </a:solidFill>
            </a:rPr>
            <a:t>KŮŽE</a:t>
          </a:r>
          <a:endParaRPr lang="cs-CZ" sz="3600" dirty="0">
            <a:solidFill>
              <a:srgbClr val="FFFF00"/>
            </a:solidFill>
          </a:endParaRPr>
        </a:p>
      </dgm:t>
    </dgm:pt>
    <dgm:pt modelId="{97D4BDBE-8509-47FD-B626-AE6F34DEF7D8}" type="parTrans" cxnId="{3FD9C2D8-67E2-4C16-8785-05209FC6E3DA}">
      <dgm:prSet/>
      <dgm:spPr/>
      <dgm:t>
        <a:bodyPr/>
        <a:lstStyle/>
        <a:p>
          <a:endParaRPr lang="cs-CZ"/>
        </a:p>
      </dgm:t>
    </dgm:pt>
    <dgm:pt modelId="{58384CE7-0DB2-4EBF-A18A-7DC4CC7EFFDF}" type="sibTrans" cxnId="{3FD9C2D8-67E2-4C16-8785-05209FC6E3DA}">
      <dgm:prSet/>
      <dgm:spPr/>
      <dgm:t>
        <a:bodyPr/>
        <a:lstStyle/>
        <a:p>
          <a:endParaRPr lang="cs-CZ"/>
        </a:p>
      </dgm:t>
    </dgm:pt>
    <dgm:pt modelId="{8DC132E5-F7BE-4935-93C5-1E250D870820}">
      <dgm:prSet phldrT="[Text]" custT="1"/>
      <dgm:spPr/>
      <dgm:t>
        <a:bodyPr/>
        <a:lstStyle/>
        <a:p>
          <a:endParaRPr lang="cs-CZ" sz="1200" dirty="0" smtClean="0"/>
        </a:p>
        <a:p>
          <a:r>
            <a:rPr lang="cs-CZ" sz="1400" b="1" dirty="0" smtClean="0">
              <a:solidFill>
                <a:srgbClr val="FFFF00"/>
              </a:solidFill>
            </a:rPr>
            <a:t>ŽALUDEK</a:t>
          </a:r>
          <a:endParaRPr lang="cs-CZ" sz="1400" b="1" dirty="0">
            <a:solidFill>
              <a:srgbClr val="FFFF00"/>
            </a:solidFill>
          </a:endParaRPr>
        </a:p>
      </dgm:t>
    </dgm:pt>
    <dgm:pt modelId="{09E876C4-C3C1-4053-8B64-88A5192623BD}" type="parTrans" cxnId="{F264CA7C-C362-44D6-88A9-D1DA57DE2A44}">
      <dgm:prSet/>
      <dgm:spPr/>
      <dgm:t>
        <a:bodyPr/>
        <a:lstStyle/>
        <a:p>
          <a:endParaRPr lang="cs-CZ"/>
        </a:p>
      </dgm:t>
    </dgm:pt>
    <dgm:pt modelId="{33DE828D-471D-4A4C-AEB5-2C0441523842}" type="sibTrans" cxnId="{F264CA7C-C362-44D6-88A9-D1DA57DE2A44}">
      <dgm:prSet/>
      <dgm:spPr/>
      <dgm:t>
        <a:bodyPr/>
        <a:lstStyle/>
        <a:p>
          <a:endParaRPr lang="cs-CZ"/>
        </a:p>
      </dgm:t>
    </dgm:pt>
    <dgm:pt modelId="{4483DAAC-B82B-4335-B655-599CE43F93C0}">
      <dgm:prSet phldrT="[Text]" custT="1"/>
      <dgm:spPr/>
      <dgm:t>
        <a:bodyPr/>
        <a:lstStyle/>
        <a:p>
          <a:r>
            <a:rPr lang="cs-CZ" sz="2000" b="1" dirty="0" smtClean="0">
              <a:solidFill>
                <a:srgbClr val="FFFF00"/>
              </a:solidFill>
            </a:rPr>
            <a:t>PLÍCE</a:t>
          </a:r>
          <a:endParaRPr lang="cs-CZ" sz="2000" b="1" dirty="0">
            <a:solidFill>
              <a:srgbClr val="FFFF00"/>
            </a:solidFill>
          </a:endParaRPr>
        </a:p>
      </dgm:t>
    </dgm:pt>
    <dgm:pt modelId="{E65199C2-A79F-4DA8-A40F-39C168278854}" type="parTrans" cxnId="{A683F1B4-9656-4247-8B14-95C1FE9D520C}">
      <dgm:prSet/>
      <dgm:spPr/>
      <dgm:t>
        <a:bodyPr/>
        <a:lstStyle/>
        <a:p>
          <a:endParaRPr lang="cs-CZ"/>
        </a:p>
      </dgm:t>
    </dgm:pt>
    <dgm:pt modelId="{0B60F23D-755E-4EC7-8113-74D962BF66B4}" type="sibTrans" cxnId="{A683F1B4-9656-4247-8B14-95C1FE9D520C}">
      <dgm:prSet/>
      <dgm:spPr/>
      <dgm:t>
        <a:bodyPr/>
        <a:lstStyle/>
        <a:p>
          <a:endParaRPr lang="cs-CZ"/>
        </a:p>
      </dgm:t>
    </dgm:pt>
    <dgm:pt modelId="{B5E7AA5A-AB13-45D5-8D67-E73579B07608}">
      <dgm:prSet custT="1"/>
      <dgm:spPr/>
      <dgm:t>
        <a:bodyPr/>
        <a:lstStyle/>
        <a:p>
          <a:pPr algn="ctr"/>
          <a:r>
            <a:rPr lang="cs-CZ" sz="2000" b="1" dirty="0" smtClean="0">
              <a:solidFill>
                <a:srgbClr val="FFFF00"/>
              </a:solidFill>
            </a:rPr>
            <a:t>ZUBY</a:t>
          </a:r>
          <a:endParaRPr lang="cs-CZ" sz="2000" b="1" dirty="0">
            <a:solidFill>
              <a:srgbClr val="FFFF00"/>
            </a:solidFill>
          </a:endParaRPr>
        </a:p>
      </dgm:t>
    </dgm:pt>
    <dgm:pt modelId="{FF20956B-5926-4777-BEC5-1B7AA60F587B}" type="parTrans" cxnId="{215796E9-1D2E-4D58-B6E5-E2E16DC10EE2}">
      <dgm:prSet/>
      <dgm:spPr/>
      <dgm:t>
        <a:bodyPr/>
        <a:lstStyle/>
        <a:p>
          <a:endParaRPr lang="cs-CZ"/>
        </a:p>
      </dgm:t>
    </dgm:pt>
    <dgm:pt modelId="{C1F73CF9-C348-40E3-9FD3-3F9A6CEE4D85}" type="sibTrans" cxnId="{215796E9-1D2E-4D58-B6E5-E2E16DC10EE2}">
      <dgm:prSet/>
      <dgm:spPr/>
      <dgm:t>
        <a:bodyPr/>
        <a:lstStyle/>
        <a:p>
          <a:endParaRPr lang="cs-CZ"/>
        </a:p>
      </dgm:t>
    </dgm:pt>
    <dgm:pt modelId="{22A5650F-4254-4E74-BC95-9CB7D53CFDFF}">
      <dgm:prSet custT="1"/>
      <dgm:spPr/>
      <dgm:t>
        <a:bodyPr/>
        <a:lstStyle/>
        <a:p>
          <a:r>
            <a:rPr lang="cs-CZ" sz="1400" b="1" dirty="0" smtClean="0">
              <a:solidFill>
                <a:srgbClr val="FFFF00"/>
              </a:solidFill>
            </a:rPr>
            <a:t>KLOUBY</a:t>
          </a:r>
          <a:endParaRPr lang="cs-CZ" sz="1400" b="1" dirty="0">
            <a:solidFill>
              <a:srgbClr val="FFFF00"/>
            </a:solidFill>
          </a:endParaRPr>
        </a:p>
      </dgm:t>
    </dgm:pt>
    <dgm:pt modelId="{3CF407A5-8805-4952-8969-6159A9831ED5}" type="parTrans" cxnId="{E53E27A4-BDC6-4863-A93B-A1A8F17BDC9E}">
      <dgm:prSet/>
      <dgm:spPr/>
      <dgm:t>
        <a:bodyPr/>
        <a:lstStyle/>
        <a:p>
          <a:endParaRPr lang="cs-CZ"/>
        </a:p>
      </dgm:t>
    </dgm:pt>
    <dgm:pt modelId="{BADC99B2-0785-43CC-B594-9074014DA449}" type="sibTrans" cxnId="{E53E27A4-BDC6-4863-A93B-A1A8F17BDC9E}">
      <dgm:prSet/>
      <dgm:spPr/>
      <dgm:t>
        <a:bodyPr/>
        <a:lstStyle/>
        <a:p>
          <a:endParaRPr lang="cs-CZ"/>
        </a:p>
      </dgm:t>
    </dgm:pt>
    <dgm:pt modelId="{A5675209-D36D-40C1-A0BC-29D447295368}">
      <dgm:prSet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OKO</a:t>
          </a:r>
          <a:endParaRPr lang="cs-CZ" b="1" dirty="0">
            <a:solidFill>
              <a:srgbClr val="FFFF00"/>
            </a:solidFill>
          </a:endParaRPr>
        </a:p>
      </dgm:t>
    </dgm:pt>
    <dgm:pt modelId="{18DF3634-99A4-4ADE-B3E6-AB2CD9CE8A10}" type="parTrans" cxnId="{7D82A0C9-5238-4EB7-82B1-DAB26079ECE2}">
      <dgm:prSet/>
      <dgm:spPr/>
      <dgm:t>
        <a:bodyPr/>
        <a:lstStyle/>
        <a:p>
          <a:endParaRPr lang="cs-CZ"/>
        </a:p>
      </dgm:t>
    </dgm:pt>
    <dgm:pt modelId="{710E25D5-43C4-4080-9BAC-AE2C1FBDE091}" type="sibTrans" cxnId="{7D82A0C9-5238-4EB7-82B1-DAB26079ECE2}">
      <dgm:prSet/>
      <dgm:spPr/>
      <dgm:t>
        <a:bodyPr/>
        <a:lstStyle/>
        <a:p>
          <a:endParaRPr lang="cs-CZ"/>
        </a:p>
      </dgm:t>
    </dgm:pt>
    <dgm:pt modelId="{3642C07A-BE09-4B0E-A487-C7DD4ED48616}">
      <dgm:prSet custT="1"/>
      <dgm:spPr/>
      <dgm:t>
        <a:bodyPr/>
        <a:lstStyle/>
        <a:p>
          <a:r>
            <a:rPr lang="cs-CZ" sz="3200" b="1" dirty="0" smtClean="0">
              <a:solidFill>
                <a:srgbClr val="FFFF00"/>
              </a:solidFill>
            </a:rPr>
            <a:t>CÉVY</a:t>
          </a:r>
          <a:endParaRPr lang="cs-CZ" sz="3200" b="1" dirty="0">
            <a:solidFill>
              <a:srgbClr val="FFFF00"/>
            </a:solidFill>
          </a:endParaRPr>
        </a:p>
      </dgm:t>
    </dgm:pt>
    <dgm:pt modelId="{51A71915-0568-4D08-864F-BAE0604169F6}" type="parTrans" cxnId="{8E9C3906-3DB6-40A8-AAD3-D5F1C7532968}">
      <dgm:prSet/>
      <dgm:spPr/>
      <dgm:t>
        <a:bodyPr/>
        <a:lstStyle/>
        <a:p>
          <a:endParaRPr lang="cs-CZ"/>
        </a:p>
      </dgm:t>
    </dgm:pt>
    <dgm:pt modelId="{99296023-72AC-49CB-A55D-9D415F6C83B9}" type="sibTrans" cxnId="{8E9C3906-3DB6-40A8-AAD3-D5F1C7532968}">
      <dgm:prSet/>
      <dgm:spPr/>
      <dgm:t>
        <a:bodyPr/>
        <a:lstStyle/>
        <a:p>
          <a:endParaRPr lang="cs-CZ"/>
        </a:p>
      </dgm:t>
    </dgm:pt>
    <dgm:pt modelId="{578DE449-DE74-4636-B400-D78B5D9323F1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FFFF00"/>
              </a:solidFill>
            </a:rPr>
            <a:t>KOSTRA</a:t>
          </a:r>
          <a:endParaRPr lang="cs-CZ" sz="1800" b="1" dirty="0">
            <a:solidFill>
              <a:srgbClr val="FFFF00"/>
            </a:solidFill>
          </a:endParaRPr>
        </a:p>
      </dgm:t>
    </dgm:pt>
    <dgm:pt modelId="{08EBBC8D-5B1C-4FE2-B28F-50A852C1A128}" type="sibTrans" cxnId="{32C8E89D-7947-478D-9B44-31374E8B4D14}">
      <dgm:prSet/>
      <dgm:spPr/>
      <dgm:t>
        <a:bodyPr/>
        <a:lstStyle/>
        <a:p>
          <a:endParaRPr lang="cs-CZ"/>
        </a:p>
      </dgm:t>
    </dgm:pt>
    <dgm:pt modelId="{E420AE26-D45B-4E15-89C3-6A2B9F60DE0D}" type="parTrans" cxnId="{32C8E89D-7947-478D-9B44-31374E8B4D14}">
      <dgm:prSet/>
      <dgm:spPr/>
      <dgm:t>
        <a:bodyPr/>
        <a:lstStyle/>
        <a:p>
          <a:endParaRPr lang="cs-CZ"/>
        </a:p>
      </dgm:t>
    </dgm:pt>
    <dgm:pt modelId="{E3FB42A0-6943-4C62-9D63-56E93F6B2A1D}">
      <dgm:prSet phldrT="[Text]" custT="1"/>
      <dgm:spPr/>
      <dgm:t>
        <a:bodyPr/>
        <a:lstStyle/>
        <a:p>
          <a:r>
            <a:rPr lang="cs-CZ" sz="2000" b="1" dirty="0" smtClean="0">
              <a:solidFill>
                <a:srgbClr val="FFFF00"/>
              </a:solidFill>
            </a:rPr>
            <a:t>SVALY</a:t>
          </a:r>
          <a:endParaRPr lang="cs-CZ" sz="2000" b="1" dirty="0">
            <a:solidFill>
              <a:srgbClr val="FFFF00"/>
            </a:solidFill>
          </a:endParaRPr>
        </a:p>
      </dgm:t>
    </dgm:pt>
    <dgm:pt modelId="{61E871D9-C655-4691-BBC8-35E1611D73BE}" type="sibTrans" cxnId="{95CDDCB2-17BB-4C0C-99C3-6D7A69B51F7C}">
      <dgm:prSet/>
      <dgm:spPr/>
      <dgm:t>
        <a:bodyPr/>
        <a:lstStyle/>
        <a:p>
          <a:endParaRPr lang="cs-CZ"/>
        </a:p>
      </dgm:t>
    </dgm:pt>
    <dgm:pt modelId="{8A50094A-436A-476D-9E02-9AC3B6CE27B4}" type="parTrans" cxnId="{95CDDCB2-17BB-4C0C-99C3-6D7A69B51F7C}">
      <dgm:prSet/>
      <dgm:spPr/>
      <dgm:t>
        <a:bodyPr/>
        <a:lstStyle/>
        <a:p>
          <a:endParaRPr lang="cs-CZ"/>
        </a:p>
      </dgm:t>
    </dgm:pt>
    <dgm:pt modelId="{C1F330CB-84C8-400F-9947-BBBCC6E2E38D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FFFF00"/>
              </a:solidFill>
            </a:rPr>
            <a:t>SRDCE</a:t>
          </a:r>
          <a:endParaRPr lang="cs-CZ" sz="1800" b="1" dirty="0">
            <a:solidFill>
              <a:srgbClr val="FFFF00"/>
            </a:solidFill>
          </a:endParaRPr>
        </a:p>
      </dgm:t>
    </dgm:pt>
    <dgm:pt modelId="{FBE1B1DB-65BE-4469-94CB-158721492426}" type="sibTrans" cxnId="{4E3088FE-92EB-4A0A-9275-F1D4CDA56311}">
      <dgm:prSet/>
      <dgm:spPr/>
      <dgm:t>
        <a:bodyPr/>
        <a:lstStyle/>
        <a:p>
          <a:endParaRPr lang="cs-CZ"/>
        </a:p>
      </dgm:t>
    </dgm:pt>
    <dgm:pt modelId="{FA996226-8178-4899-AAFC-C85100F9167A}" type="parTrans" cxnId="{4E3088FE-92EB-4A0A-9275-F1D4CDA56311}">
      <dgm:prSet/>
      <dgm:spPr/>
      <dgm:t>
        <a:bodyPr/>
        <a:lstStyle/>
        <a:p>
          <a:endParaRPr lang="cs-CZ"/>
        </a:p>
      </dgm:t>
    </dgm:pt>
    <dgm:pt modelId="{7EB1AB8F-A2DF-44DA-AF9B-6C1EBF9FE760}">
      <dgm:prSet phldrT="[Text]" custT="1"/>
      <dgm:spPr/>
      <dgm:t>
        <a:bodyPr/>
        <a:lstStyle/>
        <a:p>
          <a:r>
            <a:rPr lang="cs-CZ" sz="2400" dirty="0" smtClean="0">
              <a:solidFill>
                <a:srgbClr val="FFFF00"/>
              </a:solidFill>
            </a:rPr>
            <a:t>DÝCHÁNÍ</a:t>
          </a:r>
          <a:endParaRPr lang="cs-CZ" sz="2400" dirty="0">
            <a:solidFill>
              <a:srgbClr val="FFFF00"/>
            </a:solidFill>
          </a:endParaRPr>
        </a:p>
      </dgm:t>
    </dgm:pt>
    <dgm:pt modelId="{79F556C1-1F70-4786-A021-225B6C73FBE2}" type="sibTrans" cxnId="{691F2E1B-F24E-47D0-87EB-01BEBBE7B0D1}">
      <dgm:prSet/>
      <dgm:spPr/>
      <dgm:t>
        <a:bodyPr/>
        <a:lstStyle/>
        <a:p>
          <a:endParaRPr lang="cs-CZ"/>
        </a:p>
      </dgm:t>
    </dgm:pt>
    <dgm:pt modelId="{943A97A4-9EF6-458F-B631-4122B924218F}" type="parTrans" cxnId="{691F2E1B-F24E-47D0-87EB-01BEBBE7B0D1}">
      <dgm:prSet/>
      <dgm:spPr/>
      <dgm:t>
        <a:bodyPr/>
        <a:lstStyle/>
        <a:p>
          <a:endParaRPr lang="cs-CZ"/>
        </a:p>
      </dgm:t>
    </dgm:pt>
    <dgm:pt modelId="{1D797CD5-6E20-4EA0-9A15-3DC536BFAF0A}">
      <dgm:prSet phldrT="[Text]" custT="1"/>
      <dgm:spPr/>
      <dgm:t>
        <a:bodyPr/>
        <a:lstStyle/>
        <a:p>
          <a:endParaRPr lang="cs-CZ" sz="1100" dirty="0" smtClean="0"/>
        </a:p>
        <a:p>
          <a:r>
            <a:rPr lang="cs-CZ" sz="1600" b="1" dirty="0" smtClean="0">
              <a:solidFill>
                <a:srgbClr val="FFFF00"/>
              </a:solidFill>
            </a:rPr>
            <a:t>SMYSLY</a:t>
          </a:r>
          <a:endParaRPr lang="cs-CZ" sz="1600" b="1" dirty="0">
            <a:solidFill>
              <a:srgbClr val="FFFF00"/>
            </a:solidFill>
          </a:endParaRPr>
        </a:p>
      </dgm:t>
    </dgm:pt>
    <dgm:pt modelId="{92805271-C521-44BB-8198-0E01B73B726E}" type="sibTrans" cxnId="{617301B3-EAEE-48CE-9937-E1BF329FE7BF}">
      <dgm:prSet/>
      <dgm:spPr/>
      <dgm:t>
        <a:bodyPr/>
        <a:lstStyle/>
        <a:p>
          <a:endParaRPr lang="cs-CZ"/>
        </a:p>
      </dgm:t>
    </dgm:pt>
    <dgm:pt modelId="{41ECF061-65BB-4976-8B4F-063C66F10348}" type="parTrans" cxnId="{617301B3-EAEE-48CE-9937-E1BF329FE7BF}">
      <dgm:prSet/>
      <dgm:spPr/>
      <dgm:t>
        <a:bodyPr/>
        <a:lstStyle/>
        <a:p>
          <a:endParaRPr lang="cs-CZ"/>
        </a:p>
      </dgm:t>
    </dgm:pt>
    <dgm:pt modelId="{7CDD31E4-DBBD-4777-A3B2-60EF58592ECA}" type="pres">
      <dgm:prSet presAssocID="{2851676C-9237-42DF-B6C7-162940DFFECB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EDF2673-043F-4C0F-A201-7AD062920A11}" type="pres">
      <dgm:prSet presAssocID="{80ADF43E-4BF7-4D81-80FA-01A90C44386B}" presName="firstNode" presStyleLbl="node1" presStyleIdx="0" presStyleCnt="12" custScaleX="1093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051C76-C0BB-4550-B78A-D3CAAEFC1022}" type="pres">
      <dgm:prSet presAssocID="{58384CE7-0DB2-4EBF-A18A-7DC4CC7EFFDF}" presName="sibTrans" presStyleLbl="sibTrans2D1" presStyleIdx="0" presStyleCnt="11"/>
      <dgm:spPr/>
      <dgm:t>
        <a:bodyPr/>
        <a:lstStyle/>
        <a:p>
          <a:endParaRPr lang="cs-CZ"/>
        </a:p>
      </dgm:t>
    </dgm:pt>
    <dgm:pt modelId="{F6CB3524-D67B-4089-9D6A-95BC45062CEB}" type="pres">
      <dgm:prSet presAssocID="{E3FB42A0-6943-4C62-9D63-56E93F6B2A1D}" presName="middleNode" presStyleCnt="0"/>
      <dgm:spPr/>
    </dgm:pt>
    <dgm:pt modelId="{8B4DD0AA-645A-42C3-A467-7EEF785180CF}" type="pres">
      <dgm:prSet presAssocID="{E3FB42A0-6943-4C62-9D63-56E93F6B2A1D}" presName="padding" presStyleLbl="node1" presStyleIdx="0" presStyleCnt="12"/>
      <dgm:spPr/>
    </dgm:pt>
    <dgm:pt modelId="{2B311084-A2B6-4B00-8262-F6285599BCAE}" type="pres">
      <dgm:prSet presAssocID="{E3FB42A0-6943-4C62-9D63-56E93F6B2A1D}" presName="shape" presStyleLbl="node1" presStyleIdx="1" presStyleCnt="12" custLinFactNeighborX="-1966" custLinFactNeighborY="-28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CD531D-2EF4-40CE-841A-69375F2EBF30}" type="pres">
      <dgm:prSet presAssocID="{61E871D9-C655-4691-BBC8-35E1611D73BE}" presName="sibTrans" presStyleLbl="sibTrans2D1" presStyleIdx="1" presStyleCnt="11"/>
      <dgm:spPr/>
      <dgm:t>
        <a:bodyPr/>
        <a:lstStyle/>
        <a:p>
          <a:endParaRPr lang="cs-CZ"/>
        </a:p>
      </dgm:t>
    </dgm:pt>
    <dgm:pt modelId="{BD390F32-1020-4085-891A-4A3FE8C0AC1D}" type="pres">
      <dgm:prSet presAssocID="{578DE449-DE74-4636-B400-D78B5D9323F1}" presName="middleNode" presStyleCnt="0"/>
      <dgm:spPr/>
    </dgm:pt>
    <dgm:pt modelId="{1B77BE80-9EA9-49F7-9FF5-E679BC5E500D}" type="pres">
      <dgm:prSet presAssocID="{578DE449-DE74-4636-B400-D78B5D9323F1}" presName="padding" presStyleLbl="node1" presStyleIdx="1" presStyleCnt="12"/>
      <dgm:spPr/>
    </dgm:pt>
    <dgm:pt modelId="{62093066-2DD9-4D5F-8343-130AAE4A3C6E}" type="pres">
      <dgm:prSet presAssocID="{578DE449-DE74-4636-B400-D78B5D9323F1}" presName="shape" presStyleLbl="node1" presStyleIdx="2" presStyleCnt="12" custScaleX="125914" custScaleY="156034" custLinFactNeighborX="-1966" custLinFactNeighborY="11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CC55CA-8A58-4516-BDFD-272BBB5FAB82}" type="pres">
      <dgm:prSet presAssocID="{08EBBC8D-5B1C-4FE2-B28F-50A852C1A128}" presName="sibTrans" presStyleLbl="sibTrans2D1" presStyleIdx="2" presStyleCnt="11"/>
      <dgm:spPr/>
      <dgm:t>
        <a:bodyPr/>
        <a:lstStyle/>
        <a:p>
          <a:endParaRPr lang="cs-CZ"/>
        </a:p>
      </dgm:t>
    </dgm:pt>
    <dgm:pt modelId="{A74BC649-7764-438E-977F-76A2DE562E71}" type="pres">
      <dgm:prSet presAssocID="{1D797CD5-6E20-4EA0-9A15-3DC536BFAF0A}" presName="middleNode" presStyleCnt="0"/>
      <dgm:spPr/>
    </dgm:pt>
    <dgm:pt modelId="{3951181E-7E9B-434D-B5C2-951462A9DE02}" type="pres">
      <dgm:prSet presAssocID="{1D797CD5-6E20-4EA0-9A15-3DC536BFAF0A}" presName="padding" presStyleLbl="node1" presStyleIdx="2" presStyleCnt="12"/>
      <dgm:spPr/>
    </dgm:pt>
    <dgm:pt modelId="{7717361D-340B-41B2-AC34-83F347E97BC6}" type="pres">
      <dgm:prSet presAssocID="{1D797CD5-6E20-4EA0-9A15-3DC536BFAF0A}" presName="shap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7CCEEB-5E11-4FCD-BD64-4B3A371932FD}" type="pres">
      <dgm:prSet presAssocID="{92805271-C521-44BB-8198-0E01B73B726E}" presName="sibTrans" presStyleLbl="sibTrans2D1" presStyleIdx="3" presStyleCnt="11"/>
      <dgm:spPr/>
      <dgm:t>
        <a:bodyPr/>
        <a:lstStyle/>
        <a:p>
          <a:endParaRPr lang="cs-CZ"/>
        </a:p>
      </dgm:t>
    </dgm:pt>
    <dgm:pt modelId="{5A44BF7A-35B7-4E9D-A936-2928CFC24549}" type="pres">
      <dgm:prSet presAssocID="{7EB1AB8F-A2DF-44DA-AF9B-6C1EBF9FE760}" presName="middleNode" presStyleCnt="0"/>
      <dgm:spPr/>
    </dgm:pt>
    <dgm:pt modelId="{2203E772-7C47-4E80-B615-6E6A9B2E9566}" type="pres">
      <dgm:prSet presAssocID="{7EB1AB8F-A2DF-44DA-AF9B-6C1EBF9FE760}" presName="padding" presStyleLbl="node1" presStyleIdx="3" presStyleCnt="12"/>
      <dgm:spPr/>
    </dgm:pt>
    <dgm:pt modelId="{61EC30E8-62FE-44AC-8E2C-EC90DB20516F}" type="pres">
      <dgm:prSet presAssocID="{7EB1AB8F-A2DF-44DA-AF9B-6C1EBF9FE760}" presName="shape" presStyleLbl="node1" presStyleIdx="4" presStyleCnt="12" custScaleX="184619" custScaleY="142692" custLinFactNeighborX="-1212" custLinFactNeighborY="29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C2C17-2DF7-4369-AEA0-F52409F37E6A}" type="pres">
      <dgm:prSet presAssocID="{79F556C1-1F70-4786-A021-225B6C73FBE2}" presName="sibTrans" presStyleLbl="sibTrans2D1" presStyleIdx="4" presStyleCnt="11"/>
      <dgm:spPr/>
      <dgm:t>
        <a:bodyPr/>
        <a:lstStyle/>
        <a:p>
          <a:endParaRPr lang="cs-CZ"/>
        </a:p>
      </dgm:t>
    </dgm:pt>
    <dgm:pt modelId="{8B30D093-E87D-40D1-B848-092BE53576CE}" type="pres">
      <dgm:prSet presAssocID="{C1F330CB-84C8-400F-9947-BBBCC6E2E38D}" presName="middleNode" presStyleCnt="0"/>
      <dgm:spPr/>
    </dgm:pt>
    <dgm:pt modelId="{7E647937-AF95-480B-B7CC-A45D4602F17D}" type="pres">
      <dgm:prSet presAssocID="{C1F330CB-84C8-400F-9947-BBBCC6E2E38D}" presName="padding" presStyleLbl="node1" presStyleIdx="4" presStyleCnt="12"/>
      <dgm:spPr/>
    </dgm:pt>
    <dgm:pt modelId="{C3B1607F-E2EF-4BC1-9941-F8B06279113B}" type="pres">
      <dgm:prSet presAssocID="{C1F330CB-84C8-400F-9947-BBBCC6E2E38D}" presName="shape" presStyleLbl="node1" presStyleIdx="5" presStyleCnt="12" custScaleY="145182" custLinFactNeighborX="-2695" custLinFactNeighborY="-37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A8F2A4-3D71-4F20-853C-48A8291D7D0C}" type="pres">
      <dgm:prSet presAssocID="{FBE1B1DB-65BE-4469-94CB-158721492426}" presName="sibTrans" presStyleLbl="sibTrans2D1" presStyleIdx="5" presStyleCnt="11"/>
      <dgm:spPr/>
      <dgm:t>
        <a:bodyPr/>
        <a:lstStyle/>
        <a:p>
          <a:endParaRPr lang="cs-CZ"/>
        </a:p>
      </dgm:t>
    </dgm:pt>
    <dgm:pt modelId="{04CCD8DA-9EEC-47D4-847C-5C6FE6B5D1BD}" type="pres">
      <dgm:prSet presAssocID="{8DC132E5-F7BE-4935-93C5-1E250D870820}" presName="middleNode" presStyleCnt="0"/>
      <dgm:spPr/>
    </dgm:pt>
    <dgm:pt modelId="{0A6AEBF6-D264-4C58-9F2D-C6E4F1F1724F}" type="pres">
      <dgm:prSet presAssocID="{8DC132E5-F7BE-4935-93C5-1E250D870820}" presName="padding" presStyleLbl="node1" presStyleIdx="5" presStyleCnt="12"/>
      <dgm:spPr/>
    </dgm:pt>
    <dgm:pt modelId="{F1986F38-2EB3-433E-8301-08EEEB6D6B81}" type="pres">
      <dgm:prSet presAssocID="{8DC132E5-F7BE-4935-93C5-1E250D870820}" presName="shape" presStyleLbl="node1" presStyleIdx="6" presStyleCnt="12" custScaleX="118003" custScaleY="152684" custLinFactNeighborX="-2484" custLinFactNeighborY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39BF87-487A-4C99-94E8-FC8BA53B3AF8}" type="pres">
      <dgm:prSet presAssocID="{33DE828D-471D-4A4C-AEB5-2C0441523842}" presName="sibTrans" presStyleLbl="sibTrans2D1" presStyleIdx="6" presStyleCnt="11"/>
      <dgm:spPr/>
      <dgm:t>
        <a:bodyPr/>
        <a:lstStyle/>
        <a:p>
          <a:endParaRPr lang="cs-CZ"/>
        </a:p>
      </dgm:t>
    </dgm:pt>
    <dgm:pt modelId="{6A79FA9E-4E90-441F-AA18-A62ABB9D769C}" type="pres">
      <dgm:prSet presAssocID="{B5E7AA5A-AB13-45D5-8D67-E73579B07608}" presName="middleNode" presStyleCnt="0"/>
      <dgm:spPr/>
    </dgm:pt>
    <dgm:pt modelId="{8D680659-74B0-4DE3-A593-C35C29B571D9}" type="pres">
      <dgm:prSet presAssocID="{B5E7AA5A-AB13-45D5-8D67-E73579B07608}" presName="padding" presStyleLbl="node1" presStyleIdx="6" presStyleCnt="12"/>
      <dgm:spPr/>
    </dgm:pt>
    <dgm:pt modelId="{B2411C9D-CE8E-4BBA-9E6C-E6E2D6320E92}" type="pres">
      <dgm:prSet presAssocID="{B5E7AA5A-AB13-45D5-8D67-E73579B07608}" presName="shape" presStyleLbl="node1" presStyleIdx="7" presStyleCnt="12" custLinFactNeighborX="3575" custLinFactNeighborY="-42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064A6D-E98F-4B34-8B4C-76E1CC6642E8}" type="pres">
      <dgm:prSet presAssocID="{C1F73CF9-C348-40E3-9FD3-3F9A6CEE4D85}" presName="sibTrans" presStyleLbl="sibTrans2D1" presStyleIdx="7" presStyleCnt="11"/>
      <dgm:spPr/>
      <dgm:t>
        <a:bodyPr/>
        <a:lstStyle/>
        <a:p>
          <a:endParaRPr lang="cs-CZ"/>
        </a:p>
      </dgm:t>
    </dgm:pt>
    <dgm:pt modelId="{0FC816C8-DF64-48E6-9B18-2FD26B1973C3}" type="pres">
      <dgm:prSet presAssocID="{4483DAAC-B82B-4335-B655-599CE43F93C0}" presName="middleNode" presStyleCnt="0"/>
      <dgm:spPr/>
    </dgm:pt>
    <dgm:pt modelId="{D3120874-3043-4749-94B8-8B4A17902CFB}" type="pres">
      <dgm:prSet presAssocID="{4483DAAC-B82B-4335-B655-599CE43F93C0}" presName="padding" presStyleLbl="node1" presStyleIdx="7" presStyleCnt="12"/>
      <dgm:spPr/>
    </dgm:pt>
    <dgm:pt modelId="{138AC74A-2CA8-4BA5-B41E-D3F7C0CF4489}" type="pres">
      <dgm:prSet presAssocID="{4483DAAC-B82B-4335-B655-599CE43F93C0}" presName="shap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1D874-E9EE-4A47-85A4-1219365A6B83}" type="pres">
      <dgm:prSet presAssocID="{0B60F23D-755E-4EC7-8113-74D962BF66B4}" presName="sibTrans" presStyleLbl="sibTrans2D1" presStyleIdx="8" presStyleCnt="11"/>
      <dgm:spPr/>
      <dgm:t>
        <a:bodyPr/>
        <a:lstStyle/>
        <a:p>
          <a:endParaRPr lang="cs-CZ"/>
        </a:p>
      </dgm:t>
    </dgm:pt>
    <dgm:pt modelId="{1C35F9FE-A2FD-454B-A14E-C4598686A1B5}" type="pres">
      <dgm:prSet presAssocID="{22A5650F-4254-4E74-BC95-9CB7D53CFDFF}" presName="middleNode" presStyleCnt="0"/>
      <dgm:spPr/>
    </dgm:pt>
    <dgm:pt modelId="{A0213F3A-54BB-473F-BF06-211B99724797}" type="pres">
      <dgm:prSet presAssocID="{22A5650F-4254-4E74-BC95-9CB7D53CFDFF}" presName="padding" presStyleLbl="node1" presStyleIdx="8" presStyleCnt="12"/>
      <dgm:spPr/>
    </dgm:pt>
    <dgm:pt modelId="{E0236C9D-BD49-46A0-9335-B877119E4769}" type="pres">
      <dgm:prSet presAssocID="{22A5650F-4254-4E74-BC95-9CB7D53CFDFF}" presName="shape" presStyleLbl="node1" presStyleIdx="9" presStyleCnt="12" custLinFactNeighborX="-2929" custLinFactNeighborY="-32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0D51EF-05BB-4119-8404-DE3E2396305F}" type="pres">
      <dgm:prSet presAssocID="{BADC99B2-0785-43CC-B594-9074014DA449}" presName="sibTrans" presStyleLbl="sibTrans2D1" presStyleIdx="9" presStyleCnt="11"/>
      <dgm:spPr/>
      <dgm:t>
        <a:bodyPr/>
        <a:lstStyle/>
        <a:p>
          <a:endParaRPr lang="cs-CZ"/>
        </a:p>
      </dgm:t>
    </dgm:pt>
    <dgm:pt modelId="{E9F32683-697A-4135-94B3-41CCBED9F9FD}" type="pres">
      <dgm:prSet presAssocID="{A5675209-D36D-40C1-A0BC-29D447295368}" presName="middleNode" presStyleCnt="0"/>
      <dgm:spPr/>
    </dgm:pt>
    <dgm:pt modelId="{91D47C22-A40A-49CF-BADB-9F4E208E1403}" type="pres">
      <dgm:prSet presAssocID="{A5675209-D36D-40C1-A0BC-29D447295368}" presName="padding" presStyleLbl="node1" presStyleIdx="9" presStyleCnt="12"/>
      <dgm:spPr/>
    </dgm:pt>
    <dgm:pt modelId="{F2FE40A9-9AA8-41C0-A57F-73B445148B4B}" type="pres">
      <dgm:prSet presAssocID="{A5675209-D36D-40C1-A0BC-29D447295368}" presName="shap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C94D53-1D5E-446C-8654-FA94ABB79FDB}" type="pres">
      <dgm:prSet presAssocID="{710E25D5-43C4-4080-9BAC-AE2C1FBDE091}" presName="sibTrans" presStyleLbl="sibTrans2D1" presStyleIdx="10" presStyleCnt="11"/>
      <dgm:spPr/>
      <dgm:t>
        <a:bodyPr/>
        <a:lstStyle/>
        <a:p>
          <a:endParaRPr lang="cs-CZ"/>
        </a:p>
      </dgm:t>
    </dgm:pt>
    <dgm:pt modelId="{9BCCE41E-A99B-4D65-B243-B949329CDFF0}" type="pres">
      <dgm:prSet presAssocID="{3642C07A-BE09-4B0E-A487-C7DD4ED48616}" presName="last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7BAE90-D077-493D-A226-22B853FAA7B5}" type="presOf" srcId="{BADC99B2-0785-43CC-B594-9074014DA449}" destId="{D80D51EF-05BB-4119-8404-DE3E2396305F}" srcOrd="0" destOrd="0" presId="urn:microsoft.com/office/officeart/2005/8/layout/bProcess2"/>
    <dgm:cxn modelId="{E53E27A4-BDC6-4863-A93B-A1A8F17BDC9E}" srcId="{2851676C-9237-42DF-B6C7-162940DFFECB}" destId="{22A5650F-4254-4E74-BC95-9CB7D53CFDFF}" srcOrd="9" destOrd="0" parTransId="{3CF407A5-8805-4952-8969-6159A9831ED5}" sibTransId="{BADC99B2-0785-43CC-B594-9074014DA449}"/>
    <dgm:cxn modelId="{D5D63913-C1EC-4DF5-86D7-7BFDAE8984A4}" type="presOf" srcId="{33DE828D-471D-4A4C-AEB5-2C0441523842}" destId="{F539BF87-487A-4C99-94E8-FC8BA53B3AF8}" srcOrd="0" destOrd="0" presId="urn:microsoft.com/office/officeart/2005/8/layout/bProcess2"/>
    <dgm:cxn modelId="{997D9E9D-3406-4875-AAB0-E6E6CCFC8B01}" type="presOf" srcId="{C1F330CB-84C8-400F-9947-BBBCC6E2E38D}" destId="{C3B1607F-E2EF-4BC1-9941-F8B06279113B}" srcOrd="0" destOrd="0" presId="urn:microsoft.com/office/officeart/2005/8/layout/bProcess2"/>
    <dgm:cxn modelId="{4E3088FE-92EB-4A0A-9275-F1D4CDA56311}" srcId="{2851676C-9237-42DF-B6C7-162940DFFECB}" destId="{C1F330CB-84C8-400F-9947-BBBCC6E2E38D}" srcOrd="5" destOrd="0" parTransId="{FA996226-8178-4899-AAFC-C85100F9167A}" sibTransId="{FBE1B1DB-65BE-4469-94CB-158721492426}"/>
    <dgm:cxn modelId="{31392704-0F8A-4417-8598-7E0C0C6A39BF}" type="presOf" srcId="{710E25D5-43C4-4080-9BAC-AE2C1FBDE091}" destId="{92C94D53-1D5E-446C-8654-FA94ABB79FDB}" srcOrd="0" destOrd="0" presId="urn:microsoft.com/office/officeart/2005/8/layout/bProcess2"/>
    <dgm:cxn modelId="{A683F1B4-9656-4247-8B14-95C1FE9D520C}" srcId="{2851676C-9237-42DF-B6C7-162940DFFECB}" destId="{4483DAAC-B82B-4335-B655-599CE43F93C0}" srcOrd="8" destOrd="0" parTransId="{E65199C2-A79F-4DA8-A40F-39C168278854}" sibTransId="{0B60F23D-755E-4EC7-8113-74D962BF66B4}"/>
    <dgm:cxn modelId="{48F9E4E3-048A-4CC6-A661-6CB18F9FFFE7}" type="presOf" srcId="{B5E7AA5A-AB13-45D5-8D67-E73579B07608}" destId="{B2411C9D-CE8E-4BBA-9E6C-E6E2D6320E92}" srcOrd="0" destOrd="0" presId="urn:microsoft.com/office/officeart/2005/8/layout/bProcess2"/>
    <dgm:cxn modelId="{490017EA-9BF4-4A87-9176-733973521C83}" type="presOf" srcId="{58384CE7-0DB2-4EBF-A18A-7DC4CC7EFFDF}" destId="{23051C76-C0BB-4550-B78A-D3CAAEFC1022}" srcOrd="0" destOrd="0" presId="urn:microsoft.com/office/officeart/2005/8/layout/bProcess2"/>
    <dgm:cxn modelId="{7D82A0C9-5238-4EB7-82B1-DAB26079ECE2}" srcId="{2851676C-9237-42DF-B6C7-162940DFFECB}" destId="{A5675209-D36D-40C1-A0BC-29D447295368}" srcOrd="10" destOrd="0" parTransId="{18DF3634-99A4-4ADE-B3E6-AB2CD9CE8A10}" sibTransId="{710E25D5-43C4-4080-9BAC-AE2C1FBDE091}"/>
    <dgm:cxn modelId="{0EF47E33-44E9-41AA-B714-5AA8171C57F2}" type="presOf" srcId="{3642C07A-BE09-4B0E-A487-C7DD4ED48616}" destId="{9BCCE41E-A99B-4D65-B243-B949329CDFF0}" srcOrd="0" destOrd="0" presId="urn:microsoft.com/office/officeart/2005/8/layout/bProcess2"/>
    <dgm:cxn modelId="{32C8E89D-7947-478D-9B44-31374E8B4D14}" srcId="{2851676C-9237-42DF-B6C7-162940DFFECB}" destId="{578DE449-DE74-4636-B400-D78B5D9323F1}" srcOrd="2" destOrd="0" parTransId="{E420AE26-D45B-4E15-89C3-6A2B9F60DE0D}" sibTransId="{08EBBC8D-5B1C-4FE2-B28F-50A852C1A128}"/>
    <dgm:cxn modelId="{719A7CFB-4BA2-462C-AF88-1B8CA74984F7}" type="presOf" srcId="{4483DAAC-B82B-4335-B655-599CE43F93C0}" destId="{138AC74A-2CA8-4BA5-B41E-D3F7C0CF4489}" srcOrd="0" destOrd="0" presId="urn:microsoft.com/office/officeart/2005/8/layout/bProcess2"/>
    <dgm:cxn modelId="{26D1AC42-FCD5-4B00-B2EA-DAEF7CC2AED1}" type="presOf" srcId="{7EB1AB8F-A2DF-44DA-AF9B-6C1EBF9FE760}" destId="{61EC30E8-62FE-44AC-8E2C-EC90DB20516F}" srcOrd="0" destOrd="0" presId="urn:microsoft.com/office/officeart/2005/8/layout/bProcess2"/>
    <dgm:cxn modelId="{7B3D7518-2D7B-4FD9-857D-9A1590DE9340}" type="presOf" srcId="{22A5650F-4254-4E74-BC95-9CB7D53CFDFF}" destId="{E0236C9D-BD49-46A0-9335-B877119E4769}" srcOrd="0" destOrd="0" presId="urn:microsoft.com/office/officeart/2005/8/layout/bProcess2"/>
    <dgm:cxn modelId="{79A26444-EA6C-4B15-860C-81079BF9B3A4}" type="presOf" srcId="{1D797CD5-6E20-4EA0-9A15-3DC536BFAF0A}" destId="{7717361D-340B-41B2-AC34-83F347E97BC6}" srcOrd="0" destOrd="0" presId="urn:microsoft.com/office/officeart/2005/8/layout/bProcess2"/>
    <dgm:cxn modelId="{2D1EBCA2-B21C-47C6-B3EF-EBB966B0197C}" type="presOf" srcId="{E3FB42A0-6943-4C62-9D63-56E93F6B2A1D}" destId="{2B311084-A2B6-4B00-8262-F6285599BCAE}" srcOrd="0" destOrd="0" presId="urn:microsoft.com/office/officeart/2005/8/layout/bProcess2"/>
    <dgm:cxn modelId="{E51ABD2C-63B9-4542-8FCE-8D4DA3E01BE3}" type="presOf" srcId="{2851676C-9237-42DF-B6C7-162940DFFECB}" destId="{7CDD31E4-DBBD-4777-A3B2-60EF58592ECA}" srcOrd="0" destOrd="0" presId="urn:microsoft.com/office/officeart/2005/8/layout/bProcess2"/>
    <dgm:cxn modelId="{5649FA9E-BC9E-46C3-8991-9497A12FE3D1}" type="presOf" srcId="{0B60F23D-755E-4EC7-8113-74D962BF66B4}" destId="{C511D874-E9EE-4A47-85A4-1219365A6B83}" srcOrd="0" destOrd="0" presId="urn:microsoft.com/office/officeart/2005/8/layout/bProcess2"/>
    <dgm:cxn modelId="{8A5A1690-9471-49E5-972F-B1A6E54AFEEB}" type="presOf" srcId="{79F556C1-1F70-4786-A021-225B6C73FBE2}" destId="{647C2C17-2DF7-4369-AEA0-F52409F37E6A}" srcOrd="0" destOrd="0" presId="urn:microsoft.com/office/officeart/2005/8/layout/bProcess2"/>
    <dgm:cxn modelId="{85619225-31DA-4FA9-88E3-0F9BDE6F78A7}" type="presOf" srcId="{FBE1B1DB-65BE-4469-94CB-158721492426}" destId="{28A8F2A4-3D71-4F20-853C-48A8291D7D0C}" srcOrd="0" destOrd="0" presId="urn:microsoft.com/office/officeart/2005/8/layout/bProcess2"/>
    <dgm:cxn modelId="{3FD9C2D8-67E2-4C16-8785-05209FC6E3DA}" srcId="{2851676C-9237-42DF-B6C7-162940DFFECB}" destId="{80ADF43E-4BF7-4D81-80FA-01A90C44386B}" srcOrd="0" destOrd="0" parTransId="{97D4BDBE-8509-47FD-B626-AE6F34DEF7D8}" sibTransId="{58384CE7-0DB2-4EBF-A18A-7DC4CC7EFFDF}"/>
    <dgm:cxn modelId="{691F2E1B-F24E-47D0-87EB-01BEBBE7B0D1}" srcId="{2851676C-9237-42DF-B6C7-162940DFFECB}" destId="{7EB1AB8F-A2DF-44DA-AF9B-6C1EBF9FE760}" srcOrd="4" destOrd="0" parTransId="{943A97A4-9EF6-458F-B631-4122B924218F}" sibTransId="{79F556C1-1F70-4786-A021-225B6C73FBE2}"/>
    <dgm:cxn modelId="{F264CA7C-C362-44D6-88A9-D1DA57DE2A44}" srcId="{2851676C-9237-42DF-B6C7-162940DFFECB}" destId="{8DC132E5-F7BE-4935-93C5-1E250D870820}" srcOrd="6" destOrd="0" parTransId="{09E876C4-C3C1-4053-8B64-88A5192623BD}" sibTransId="{33DE828D-471D-4A4C-AEB5-2C0441523842}"/>
    <dgm:cxn modelId="{29A02100-1F59-4639-894B-0B795CAB5E9C}" type="presOf" srcId="{08EBBC8D-5B1C-4FE2-B28F-50A852C1A128}" destId="{DCCC55CA-8A58-4516-BDFD-272BBB5FAB82}" srcOrd="0" destOrd="0" presId="urn:microsoft.com/office/officeart/2005/8/layout/bProcess2"/>
    <dgm:cxn modelId="{F5F618C6-F286-44F9-99A3-F1E0A21A6464}" type="presOf" srcId="{92805271-C521-44BB-8198-0E01B73B726E}" destId="{EF7CCEEB-5E11-4FCD-BD64-4B3A371932FD}" srcOrd="0" destOrd="0" presId="urn:microsoft.com/office/officeart/2005/8/layout/bProcess2"/>
    <dgm:cxn modelId="{8E9C3906-3DB6-40A8-AAD3-D5F1C7532968}" srcId="{2851676C-9237-42DF-B6C7-162940DFFECB}" destId="{3642C07A-BE09-4B0E-A487-C7DD4ED48616}" srcOrd="11" destOrd="0" parTransId="{51A71915-0568-4D08-864F-BAE0604169F6}" sibTransId="{99296023-72AC-49CB-A55D-9D415F6C83B9}"/>
    <dgm:cxn modelId="{B78F1044-1176-46EB-B2BF-9E5CF0F82280}" type="presOf" srcId="{61E871D9-C655-4691-BBC8-35E1611D73BE}" destId="{1BCD531D-2EF4-40CE-841A-69375F2EBF30}" srcOrd="0" destOrd="0" presId="urn:microsoft.com/office/officeart/2005/8/layout/bProcess2"/>
    <dgm:cxn modelId="{D779D19D-2623-47B4-AEA1-0449A8F19426}" type="presOf" srcId="{8DC132E5-F7BE-4935-93C5-1E250D870820}" destId="{F1986F38-2EB3-433E-8301-08EEEB6D6B81}" srcOrd="0" destOrd="0" presId="urn:microsoft.com/office/officeart/2005/8/layout/bProcess2"/>
    <dgm:cxn modelId="{3700C0BC-EF35-4B17-979C-3CF3FD78591E}" type="presOf" srcId="{C1F73CF9-C348-40E3-9FD3-3F9A6CEE4D85}" destId="{78064A6D-E98F-4B34-8B4C-76E1CC6642E8}" srcOrd="0" destOrd="0" presId="urn:microsoft.com/office/officeart/2005/8/layout/bProcess2"/>
    <dgm:cxn modelId="{617301B3-EAEE-48CE-9937-E1BF329FE7BF}" srcId="{2851676C-9237-42DF-B6C7-162940DFFECB}" destId="{1D797CD5-6E20-4EA0-9A15-3DC536BFAF0A}" srcOrd="3" destOrd="0" parTransId="{41ECF061-65BB-4976-8B4F-063C66F10348}" sibTransId="{92805271-C521-44BB-8198-0E01B73B726E}"/>
    <dgm:cxn modelId="{215796E9-1D2E-4D58-B6E5-E2E16DC10EE2}" srcId="{2851676C-9237-42DF-B6C7-162940DFFECB}" destId="{B5E7AA5A-AB13-45D5-8D67-E73579B07608}" srcOrd="7" destOrd="0" parTransId="{FF20956B-5926-4777-BEC5-1B7AA60F587B}" sibTransId="{C1F73CF9-C348-40E3-9FD3-3F9A6CEE4D85}"/>
    <dgm:cxn modelId="{95CDDCB2-17BB-4C0C-99C3-6D7A69B51F7C}" srcId="{2851676C-9237-42DF-B6C7-162940DFFECB}" destId="{E3FB42A0-6943-4C62-9D63-56E93F6B2A1D}" srcOrd="1" destOrd="0" parTransId="{8A50094A-436A-476D-9E02-9AC3B6CE27B4}" sibTransId="{61E871D9-C655-4691-BBC8-35E1611D73BE}"/>
    <dgm:cxn modelId="{A4EB4C9E-1043-48B0-9D80-F3325BE7F1FB}" type="presOf" srcId="{80ADF43E-4BF7-4D81-80FA-01A90C44386B}" destId="{4EDF2673-043F-4C0F-A201-7AD062920A11}" srcOrd="0" destOrd="0" presId="urn:microsoft.com/office/officeart/2005/8/layout/bProcess2"/>
    <dgm:cxn modelId="{60F03CF6-3D1E-42F6-8188-7CE92011690C}" type="presOf" srcId="{578DE449-DE74-4636-B400-D78B5D9323F1}" destId="{62093066-2DD9-4D5F-8343-130AAE4A3C6E}" srcOrd="0" destOrd="0" presId="urn:microsoft.com/office/officeart/2005/8/layout/bProcess2"/>
    <dgm:cxn modelId="{16B8BD21-B3FC-4D63-A058-DC423E7CDBC3}" type="presOf" srcId="{A5675209-D36D-40C1-A0BC-29D447295368}" destId="{F2FE40A9-9AA8-41C0-A57F-73B445148B4B}" srcOrd="0" destOrd="0" presId="urn:microsoft.com/office/officeart/2005/8/layout/bProcess2"/>
    <dgm:cxn modelId="{E6C44A44-6954-44FF-A095-D4ACB49B6544}" type="presParOf" srcId="{7CDD31E4-DBBD-4777-A3B2-60EF58592ECA}" destId="{4EDF2673-043F-4C0F-A201-7AD062920A11}" srcOrd="0" destOrd="0" presId="urn:microsoft.com/office/officeart/2005/8/layout/bProcess2"/>
    <dgm:cxn modelId="{B1E4C0E4-90DF-46CA-8443-BA3D517F060A}" type="presParOf" srcId="{7CDD31E4-DBBD-4777-A3B2-60EF58592ECA}" destId="{23051C76-C0BB-4550-B78A-D3CAAEFC1022}" srcOrd="1" destOrd="0" presId="urn:microsoft.com/office/officeart/2005/8/layout/bProcess2"/>
    <dgm:cxn modelId="{3DFA548A-6B85-41F0-8E74-566B0F6C2D98}" type="presParOf" srcId="{7CDD31E4-DBBD-4777-A3B2-60EF58592ECA}" destId="{F6CB3524-D67B-4089-9D6A-95BC45062CEB}" srcOrd="2" destOrd="0" presId="urn:microsoft.com/office/officeart/2005/8/layout/bProcess2"/>
    <dgm:cxn modelId="{807C67D4-CF95-4563-8CF6-C68C1C8CEBE0}" type="presParOf" srcId="{F6CB3524-D67B-4089-9D6A-95BC45062CEB}" destId="{8B4DD0AA-645A-42C3-A467-7EEF785180CF}" srcOrd="0" destOrd="0" presId="urn:microsoft.com/office/officeart/2005/8/layout/bProcess2"/>
    <dgm:cxn modelId="{71AF72E2-31C8-4941-B099-450E492DE67C}" type="presParOf" srcId="{F6CB3524-D67B-4089-9D6A-95BC45062CEB}" destId="{2B311084-A2B6-4B00-8262-F6285599BCAE}" srcOrd="1" destOrd="0" presId="urn:microsoft.com/office/officeart/2005/8/layout/bProcess2"/>
    <dgm:cxn modelId="{0994E2C5-2581-4FD1-B3C0-E949F7DB95A4}" type="presParOf" srcId="{7CDD31E4-DBBD-4777-A3B2-60EF58592ECA}" destId="{1BCD531D-2EF4-40CE-841A-69375F2EBF30}" srcOrd="3" destOrd="0" presId="urn:microsoft.com/office/officeart/2005/8/layout/bProcess2"/>
    <dgm:cxn modelId="{30149E44-020E-4713-BFED-505E8D460024}" type="presParOf" srcId="{7CDD31E4-DBBD-4777-A3B2-60EF58592ECA}" destId="{BD390F32-1020-4085-891A-4A3FE8C0AC1D}" srcOrd="4" destOrd="0" presId="urn:microsoft.com/office/officeart/2005/8/layout/bProcess2"/>
    <dgm:cxn modelId="{2CD48E7C-C07A-4DA1-A5E8-02ED9C40C307}" type="presParOf" srcId="{BD390F32-1020-4085-891A-4A3FE8C0AC1D}" destId="{1B77BE80-9EA9-49F7-9FF5-E679BC5E500D}" srcOrd="0" destOrd="0" presId="urn:microsoft.com/office/officeart/2005/8/layout/bProcess2"/>
    <dgm:cxn modelId="{2BDD3FC2-AD6A-4BE6-91DC-FE18A08D1040}" type="presParOf" srcId="{BD390F32-1020-4085-891A-4A3FE8C0AC1D}" destId="{62093066-2DD9-4D5F-8343-130AAE4A3C6E}" srcOrd="1" destOrd="0" presId="urn:microsoft.com/office/officeart/2005/8/layout/bProcess2"/>
    <dgm:cxn modelId="{9A261C93-5A96-4893-BD9F-2FCF0203FF42}" type="presParOf" srcId="{7CDD31E4-DBBD-4777-A3B2-60EF58592ECA}" destId="{DCCC55CA-8A58-4516-BDFD-272BBB5FAB82}" srcOrd="5" destOrd="0" presId="urn:microsoft.com/office/officeart/2005/8/layout/bProcess2"/>
    <dgm:cxn modelId="{EBAAADD8-3AAF-4278-8E12-820F812F3811}" type="presParOf" srcId="{7CDD31E4-DBBD-4777-A3B2-60EF58592ECA}" destId="{A74BC649-7764-438E-977F-76A2DE562E71}" srcOrd="6" destOrd="0" presId="urn:microsoft.com/office/officeart/2005/8/layout/bProcess2"/>
    <dgm:cxn modelId="{45F1D053-A7F6-4558-B470-AA3498F1CE39}" type="presParOf" srcId="{A74BC649-7764-438E-977F-76A2DE562E71}" destId="{3951181E-7E9B-434D-B5C2-951462A9DE02}" srcOrd="0" destOrd="0" presId="urn:microsoft.com/office/officeart/2005/8/layout/bProcess2"/>
    <dgm:cxn modelId="{297189FA-DD5B-4AA0-A219-91DA90533048}" type="presParOf" srcId="{A74BC649-7764-438E-977F-76A2DE562E71}" destId="{7717361D-340B-41B2-AC34-83F347E97BC6}" srcOrd="1" destOrd="0" presId="urn:microsoft.com/office/officeart/2005/8/layout/bProcess2"/>
    <dgm:cxn modelId="{82CC63D6-BCC9-469E-B3BC-C68B04704FEA}" type="presParOf" srcId="{7CDD31E4-DBBD-4777-A3B2-60EF58592ECA}" destId="{EF7CCEEB-5E11-4FCD-BD64-4B3A371932FD}" srcOrd="7" destOrd="0" presId="urn:microsoft.com/office/officeart/2005/8/layout/bProcess2"/>
    <dgm:cxn modelId="{5CB58255-F866-412C-9A54-BF2DFBF641AA}" type="presParOf" srcId="{7CDD31E4-DBBD-4777-A3B2-60EF58592ECA}" destId="{5A44BF7A-35B7-4E9D-A936-2928CFC24549}" srcOrd="8" destOrd="0" presId="urn:microsoft.com/office/officeart/2005/8/layout/bProcess2"/>
    <dgm:cxn modelId="{881D686B-133E-4E54-9D94-20D3627B0710}" type="presParOf" srcId="{5A44BF7A-35B7-4E9D-A936-2928CFC24549}" destId="{2203E772-7C47-4E80-B615-6E6A9B2E9566}" srcOrd="0" destOrd="0" presId="urn:microsoft.com/office/officeart/2005/8/layout/bProcess2"/>
    <dgm:cxn modelId="{9261697B-AE2E-4582-B88C-0B6045F46F2E}" type="presParOf" srcId="{5A44BF7A-35B7-4E9D-A936-2928CFC24549}" destId="{61EC30E8-62FE-44AC-8E2C-EC90DB20516F}" srcOrd="1" destOrd="0" presId="urn:microsoft.com/office/officeart/2005/8/layout/bProcess2"/>
    <dgm:cxn modelId="{6E0AF599-A4B6-4B8F-9940-737DBE035D0D}" type="presParOf" srcId="{7CDD31E4-DBBD-4777-A3B2-60EF58592ECA}" destId="{647C2C17-2DF7-4369-AEA0-F52409F37E6A}" srcOrd="9" destOrd="0" presId="urn:microsoft.com/office/officeart/2005/8/layout/bProcess2"/>
    <dgm:cxn modelId="{27444FDD-0F62-4115-A6F0-694DDBE6DA53}" type="presParOf" srcId="{7CDD31E4-DBBD-4777-A3B2-60EF58592ECA}" destId="{8B30D093-E87D-40D1-B848-092BE53576CE}" srcOrd="10" destOrd="0" presId="urn:microsoft.com/office/officeart/2005/8/layout/bProcess2"/>
    <dgm:cxn modelId="{1E2DF1C5-F76C-4302-9128-0D76DC6B1461}" type="presParOf" srcId="{8B30D093-E87D-40D1-B848-092BE53576CE}" destId="{7E647937-AF95-480B-B7CC-A45D4602F17D}" srcOrd="0" destOrd="0" presId="urn:microsoft.com/office/officeart/2005/8/layout/bProcess2"/>
    <dgm:cxn modelId="{E998CEFD-C665-474D-9BBD-D97DAC02E7D8}" type="presParOf" srcId="{8B30D093-E87D-40D1-B848-092BE53576CE}" destId="{C3B1607F-E2EF-4BC1-9941-F8B06279113B}" srcOrd="1" destOrd="0" presId="urn:microsoft.com/office/officeart/2005/8/layout/bProcess2"/>
    <dgm:cxn modelId="{673BC540-3CCE-49F5-B16D-AD0D8442C978}" type="presParOf" srcId="{7CDD31E4-DBBD-4777-A3B2-60EF58592ECA}" destId="{28A8F2A4-3D71-4F20-853C-48A8291D7D0C}" srcOrd="11" destOrd="0" presId="urn:microsoft.com/office/officeart/2005/8/layout/bProcess2"/>
    <dgm:cxn modelId="{A44D0E34-5B97-4D4C-88C1-67D99123D5F9}" type="presParOf" srcId="{7CDD31E4-DBBD-4777-A3B2-60EF58592ECA}" destId="{04CCD8DA-9EEC-47D4-847C-5C6FE6B5D1BD}" srcOrd="12" destOrd="0" presId="urn:microsoft.com/office/officeart/2005/8/layout/bProcess2"/>
    <dgm:cxn modelId="{3887E1D2-F591-4921-AB47-E6350F014C1B}" type="presParOf" srcId="{04CCD8DA-9EEC-47D4-847C-5C6FE6B5D1BD}" destId="{0A6AEBF6-D264-4C58-9F2D-C6E4F1F1724F}" srcOrd="0" destOrd="0" presId="urn:microsoft.com/office/officeart/2005/8/layout/bProcess2"/>
    <dgm:cxn modelId="{D7CB7EEC-E85A-423A-8CE0-877200BDA733}" type="presParOf" srcId="{04CCD8DA-9EEC-47D4-847C-5C6FE6B5D1BD}" destId="{F1986F38-2EB3-433E-8301-08EEEB6D6B81}" srcOrd="1" destOrd="0" presId="urn:microsoft.com/office/officeart/2005/8/layout/bProcess2"/>
    <dgm:cxn modelId="{80F88DE4-F522-4A9E-8E25-C1AD2F3EFB99}" type="presParOf" srcId="{7CDD31E4-DBBD-4777-A3B2-60EF58592ECA}" destId="{F539BF87-487A-4C99-94E8-FC8BA53B3AF8}" srcOrd="13" destOrd="0" presId="urn:microsoft.com/office/officeart/2005/8/layout/bProcess2"/>
    <dgm:cxn modelId="{6B82625B-4018-4566-8647-DD559C9E8FF1}" type="presParOf" srcId="{7CDD31E4-DBBD-4777-A3B2-60EF58592ECA}" destId="{6A79FA9E-4E90-441F-AA18-A62ABB9D769C}" srcOrd="14" destOrd="0" presId="urn:microsoft.com/office/officeart/2005/8/layout/bProcess2"/>
    <dgm:cxn modelId="{B2322D28-CF25-49FD-B777-30E87C4C46AA}" type="presParOf" srcId="{6A79FA9E-4E90-441F-AA18-A62ABB9D769C}" destId="{8D680659-74B0-4DE3-A593-C35C29B571D9}" srcOrd="0" destOrd="0" presId="urn:microsoft.com/office/officeart/2005/8/layout/bProcess2"/>
    <dgm:cxn modelId="{78D86272-5BA1-4D43-BDAC-0A637F6D831B}" type="presParOf" srcId="{6A79FA9E-4E90-441F-AA18-A62ABB9D769C}" destId="{B2411C9D-CE8E-4BBA-9E6C-E6E2D6320E92}" srcOrd="1" destOrd="0" presId="urn:microsoft.com/office/officeart/2005/8/layout/bProcess2"/>
    <dgm:cxn modelId="{9B455A02-71A7-4DD1-82BE-F4A1A56919D4}" type="presParOf" srcId="{7CDD31E4-DBBD-4777-A3B2-60EF58592ECA}" destId="{78064A6D-E98F-4B34-8B4C-76E1CC6642E8}" srcOrd="15" destOrd="0" presId="urn:microsoft.com/office/officeart/2005/8/layout/bProcess2"/>
    <dgm:cxn modelId="{F028CD32-91CC-4ECD-83B0-9EA5AF9401D9}" type="presParOf" srcId="{7CDD31E4-DBBD-4777-A3B2-60EF58592ECA}" destId="{0FC816C8-DF64-48E6-9B18-2FD26B1973C3}" srcOrd="16" destOrd="0" presId="urn:microsoft.com/office/officeart/2005/8/layout/bProcess2"/>
    <dgm:cxn modelId="{09475A16-EBC7-4816-8F8E-6AD9AE8F8EFB}" type="presParOf" srcId="{0FC816C8-DF64-48E6-9B18-2FD26B1973C3}" destId="{D3120874-3043-4749-94B8-8B4A17902CFB}" srcOrd="0" destOrd="0" presId="urn:microsoft.com/office/officeart/2005/8/layout/bProcess2"/>
    <dgm:cxn modelId="{9197CD8B-4AF3-4248-82BB-3196BD404DD5}" type="presParOf" srcId="{0FC816C8-DF64-48E6-9B18-2FD26B1973C3}" destId="{138AC74A-2CA8-4BA5-B41E-D3F7C0CF4489}" srcOrd="1" destOrd="0" presId="urn:microsoft.com/office/officeart/2005/8/layout/bProcess2"/>
    <dgm:cxn modelId="{68EDC4AB-C332-4071-BB57-CA0C52038FEC}" type="presParOf" srcId="{7CDD31E4-DBBD-4777-A3B2-60EF58592ECA}" destId="{C511D874-E9EE-4A47-85A4-1219365A6B83}" srcOrd="17" destOrd="0" presId="urn:microsoft.com/office/officeart/2005/8/layout/bProcess2"/>
    <dgm:cxn modelId="{13DE8D18-A920-4716-9711-C0BABD33F7D0}" type="presParOf" srcId="{7CDD31E4-DBBD-4777-A3B2-60EF58592ECA}" destId="{1C35F9FE-A2FD-454B-A14E-C4598686A1B5}" srcOrd="18" destOrd="0" presId="urn:microsoft.com/office/officeart/2005/8/layout/bProcess2"/>
    <dgm:cxn modelId="{3B6F7FE7-D1E5-41C2-B2D5-6198DA41E7B7}" type="presParOf" srcId="{1C35F9FE-A2FD-454B-A14E-C4598686A1B5}" destId="{A0213F3A-54BB-473F-BF06-211B99724797}" srcOrd="0" destOrd="0" presId="urn:microsoft.com/office/officeart/2005/8/layout/bProcess2"/>
    <dgm:cxn modelId="{5742594A-2FD0-41C6-AA26-32821E272377}" type="presParOf" srcId="{1C35F9FE-A2FD-454B-A14E-C4598686A1B5}" destId="{E0236C9D-BD49-46A0-9335-B877119E4769}" srcOrd="1" destOrd="0" presId="urn:microsoft.com/office/officeart/2005/8/layout/bProcess2"/>
    <dgm:cxn modelId="{85D3461B-B643-4BE5-86C7-4D060F4F3188}" type="presParOf" srcId="{7CDD31E4-DBBD-4777-A3B2-60EF58592ECA}" destId="{D80D51EF-05BB-4119-8404-DE3E2396305F}" srcOrd="19" destOrd="0" presId="urn:microsoft.com/office/officeart/2005/8/layout/bProcess2"/>
    <dgm:cxn modelId="{9970A732-BC2E-4AEE-806B-4677359F169B}" type="presParOf" srcId="{7CDD31E4-DBBD-4777-A3B2-60EF58592ECA}" destId="{E9F32683-697A-4135-94B3-41CCBED9F9FD}" srcOrd="20" destOrd="0" presId="urn:microsoft.com/office/officeart/2005/8/layout/bProcess2"/>
    <dgm:cxn modelId="{56960A2B-49EE-43CE-94C4-3142AC0BA6C1}" type="presParOf" srcId="{E9F32683-697A-4135-94B3-41CCBED9F9FD}" destId="{91D47C22-A40A-49CF-BADB-9F4E208E1403}" srcOrd="0" destOrd="0" presId="urn:microsoft.com/office/officeart/2005/8/layout/bProcess2"/>
    <dgm:cxn modelId="{9E56A192-3E68-408D-B088-516AD190DD5B}" type="presParOf" srcId="{E9F32683-697A-4135-94B3-41CCBED9F9FD}" destId="{F2FE40A9-9AA8-41C0-A57F-73B445148B4B}" srcOrd="1" destOrd="0" presId="urn:microsoft.com/office/officeart/2005/8/layout/bProcess2"/>
    <dgm:cxn modelId="{C576771F-9C99-49DA-BB1A-E11C2011A79E}" type="presParOf" srcId="{7CDD31E4-DBBD-4777-A3B2-60EF58592ECA}" destId="{92C94D53-1D5E-446C-8654-FA94ABB79FDB}" srcOrd="21" destOrd="0" presId="urn:microsoft.com/office/officeart/2005/8/layout/bProcess2"/>
    <dgm:cxn modelId="{9FFCA5AF-54AF-4A95-AE1E-AD2DD33FDFDF}" type="presParOf" srcId="{7CDD31E4-DBBD-4777-A3B2-60EF58592ECA}" destId="{9BCCE41E-A99B-4D65-B243-B949329CDFF0}" srcOrd="22" destOrd="0" presId="urn:microsoft.com/office/officeart/2005/8/layout/bProcess2"/>
  </dgm:cxnLst>
  <dgm:bg>
    <a:solidFill>
      <a:srgbClr val="FF330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VY_52_INOVACE_22_Opakování - hra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Lidské tělo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F2673-043F-4C0F-A201-7AD062920A11}">
      <dsp:nvSpPr>
        <dsp:cNvPr id="0" name=""/>
        <dsp:cNvSpPr/>
      </dsp:nvSpPr>
      <dsp:spPr>
        <a:xfrm>
          <a:off x="1203" y="445639"/>
          <a:ext cx="1567477" cy="14336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rgbClr val="FFFF00"/>
              </a:solidFill>
            </a:rPr>
            <a:t>KŮŽE</a:t>
          </a:r>
          <a:endParaRPr lang="cs-CZ" sz="3600" kern="1200" dirty="0">
            <a:solidFill>
              <a:srgbClr val="FFFF00"/>
            </a:solidFill>
          </a:endParaRPr>
        </a:p>
      </dsp:txBody>
      <dsp:txXfrm>
        <a:off x="230755" y="655588"/>
        <a:ext cx="1108373" cy="1013722"/>
      </dsp:txXfrm>
    </dsp:sp>
    <dsp:sp modelId="{23051C76-C0BB-4550-B78A-D3CAAEFC1022}">
      <dsp:nvSpPr>
        <dsp:cNvPr id="0" name=""/>
        <dsp:cNvSpPr/>
      </dsp:nvSpPr>
      <dsp:spPr>
        <a:xfrm rot="10833872">
          <a:off x="523391" y="2079932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11084-A2B6-4B00-8262-F6285599BCAE}">
      <dsp:nvSpPr>
        <dsp:cNvPr id="0" name=""/>
        <dsp:cNvSpPr/>
      </dsp:nvSpPr>
      <dsp:spPr>
        <a:xfrm>
          <a:off x="288030" y="2592290"/>
          <a:ext cx="956224" cy="9562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FF00"/>
              </a:solidFill>
            </a:rPr>
            <a:t>SVALY</a:t>
          </a:r>
          <a:endParaRPr lang="cs-CZ" sz="2000" b="1" kern="1200" dirty="0">
            <a:solidFill>
              <a:srgbClr val="FFFF00"/>
            </a:solidFill>
          </a:endParaRPr>
        </a:p>
      </dsp:txBody>
      <dsp:txXfrm>
        <a:off x="428066" y="2732326"/>
        <a:ext cx="676152" cy="676152"/>
      </dsp:txXfrm>
    </dsp:sp>
    <dsp:sp modelId="{1BCD531D-2EF4-40CE-841A-69375F2EBF30}">
      <dsp:nvSpPr>
        <dsp:cNvPr id="0" name=""/>
        <dsp:cNvSpPr/>
      </dsp:nvSpPr>
      <dsp:spPr>
        <a:xfrm rot="10800000">
          <a:off x="515259" y="3782128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93066-2DD9-4D5F-8343-130AAE4A3C6E}">
      <dsp:nvSpPr>
        <dsp:cNvPr id="0" name=""/>
        <dsp:cNvSpPr/>
      </dsp:nvSpPr>
      <dsp:spPr>
        <a:xfrm>
          <a:off x="164132" y="4327420"/>
          <a:ext cx="1204020" cy="14920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FFFF00"/>
              </a:solidFill>
            </a:rPr>
            <a:t>KOSTRA</a:t>
          </a:r>
          <a:endParaRPr lang="cs-CZ" sz="1800" b="1" kern="1200" dirty="0">
            <a:solidFill>
              <a:srgbClr val="FFFF00"/>
            </a:solidFill>
          </a:endParaRPr>
        </a:p>
      </dsp:txBody>
      <dsp:txXfrm>
        <a:off x="340457" y="4545923"/>
        <a:ext cx="851370" cy="1055029"/>
      </dsp:txXfrm>
    </dsp:sp>
    <dsp:sp modelId="{DCCC55CA-8A58-4516-BDFD-272BBB5FAB82}">
      <dsp:nvSpPr>
        <dsp:cNvPr id="0" name=""/>
        <dsp:cNvSpPr/>
      </dsp:nvSpPr>
      <dsp:spPr>
        <a:xfrm rot="5426049">
          <a:off x="1787577" y="4917890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7361D-340B-41B2-AC34-83F347E97BC6}">
      <dsp:nvSpPr>
        <dsp:cNvPr id="0" name=""/>
        <dsp:cNvSpPr/>
      </dsp:nvSpPr>
      <dsp:spPr>
        <a:xfrm>
          <a:off x="2690065" y="4613527"/>
          <a:ext cx="956224" cy="9562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rgbClr val="FFFF00"/>
              </a:solidFill>
            </a:rPr>
            <a:t>SMYSLY</a:t>
          </a:r>
          <a:endParaRPr lang="cs-CZ" sz="1600" b="1" kern="1200" dirty="0">
            <a:solidFill>
              <a:srgbClr val="FFFF00"/>
            </a:solidFill>
          </a:endParaRPr>
        </a:p>
      </dsp:txBody>
      <dsp:txXfrm>
        <a:off x="2830101" y="4753563"/>
        <a:ext cx="676152" cy="676152"/>
      </dsp:txXfrm>
    </dsp:sp>
    <dsp:sp modelId="{EF7CCEEB-5E11-4FCD-BD64-4B3A371932FD}">
      <dsp:nvSpPr>
        <dsp:cNvPr id="0" name=""/>
        <dsp:cNvSpPr/>
      </dsp:nvSpPr>
      <dsp:spPr>
        <a:xfrm rot="21579108">
          <a:off x="2912062" y="4065665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EC30E8-62FE-44AC-8E2C-EC90DB20516F}">
      <dsp:nvSpPr>
        <dsp:cNvPr id="0" name=""/>
        <dsp:cNvSpPr/>
      </dsp:nvSpPr>
      <dsp:spPr>
        <a:xfrm>
          <a:off x="2273901" y="2502424"/>
          <a:ext cx="1765372" cy="13644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FF00"/>
              </a:solidFill>
            </a:rPr>
            <a:t>DÝCHÁNÍ</a:t>
          </a:r>
          <a:endParaRPr lang="cs-CZ" sz="2400" kern="1200" dirty="0">
            <a:solidFill>
              <a:srgbClr val="FFFF00"/>
            </a:solidFill>
          </a:endParaRPr>
        </a:p>
      </dsp:txBody>
      <dsp:txXfrm>
        <a:off x="2532434" y="2702244"/>
        <a:ext cx="1248306" cy="964816"/>
      </dsp:txXfrm>
    </dsp:sp>
    <dsp:sp modelId="{647C2C17-2DF7-4369-AEA0-F52409F37E6A}">
      <dsp:nvSpPr>
        <dsp:cNvPr id="0" name=""/>
        <dsp:cNvSpPr/>
      </dsp:nvSpPr>
      <dsp:spPr>
        <a:xfrm rot="21575621">
          <a:off x="2898589" y="2016224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1607F-E2EF-4BC1-9941-F8B06279113B}">
      <dsp:nvSpPr>
        <dsp:cNvPr id="0" name=""/>
        <dsp:cNvSpPr/>
      </dsp:nvSpPr>
      <dsp:spPr>
        <a:xfrm>
          <a:off x="2664294" y="490864"/>
          <a:ext cx="956224" cy="13882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FFFF00"/>
              </a:solidFill>
            </a:rPr>
            <a:t>SRDCE</a:t>
          </a:r>
          <a:endParaRPr lang="cs-CZ" sz="1800" b="1" kern="1200" dirty="0">
            <a:solidFill>
              <a:srgbClr val="FFFF00"/>
            </a:solidFill>
          </a:endParaRPr>
        </a:p>
      </dsp:txBody>
      <dsp:txXfrm>
        <a:off x="2804330" y="694171"/>
        <a:ext cx="676152" cy="981652"/>
      </dsp:txXfrm>
    </dsp:sp>
    <dsp:sp modelId="{28A8F2A4-3D71-4F20-853C-48A8291D7D0C}">
      <dsp:nvSpPr>
        <dsp:cNvPr id="0" name=""/>
        <dsp:cNvSpPr/>
      </dsp:nvSpPr>
      <dsp:spPr>
        <a:xfrm rot="5472737">
          <a:off x="4017008" y="1043624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86F38-2EB3-433E-8301-08EEEB6D6B81}">
      <dsp:nvSpPr>
        <dsp:cNvPr id="0" name=""/>
        <dsp:cNvSpPr/>
      </dsp:nvSpPr>
      <dsp:spPr>
        <a:xfrm>
          <a:off x="4896544" y="504055"/>
          <a:ext cx="1128373" cy="14600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rgbClr val="FFFF00"/>
              </a:solidFill>
            </a:rPr>
            <a:t>ŽALUDEK</a:t>
          </a:r>
          <a:endParaRPr lang="cs-CZ" sz="1400" b="1" kern="1200" dirty="0">
            <a:solidFill>
              <a:srgbClr val="FFFF00"/>
            </a:solidFill>
          </a:endParaRPr>
        </a:p>
      </dsp:txBody>
      <dsp:txXfrm>
        <a:off x="5061790" y="717867"/>
        <a:ext cx="797881" cy="1032378"/>
      </dsp:txXfrm>
    </dsp:sp>
    <dsp:sp modelId="{F539BF87-487A-4C99-94E8-FC8BA53B3AF8}">
      <dsp:nvSpPr>
        <dsp:cNvPr id="0" name=""/>
        <dsp:cNvSpPr/>
      </dsp:nvSpPr>
      <dsp:spPr>
        <a:xfrm rot="10695662">
          <a:off x="5242918" y="2158161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11C9D-CE8E-4BBA-9E6C-E6E2D6320E92}">
      <dsp:nvSpPr>
        <dsp:cNvPr id="0" name=""/>
        <dsp:cNvSpPr/>
      </dsp:nvSpPr>
      <dsp:spPr>
        <a:xfrm>
          <a:off x="5040556" y="2664293"/>
          <a:ext cx="956224" cy="9562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FF00"/>
              </a:solidFill>
            </a:rPr>
            <a:t>ZUBY</a:t>
          </a:r>
          <a:endParaRPr lang="cs-CZ" sz="2000" b="1" kern="1200" dirty="0">
            <a:solidFill>
              <a:srgbClr val="FFFF00"/>
            </a:solidFill>
          </a:endParaRPr>
        </a:p>
      </dsp:txBody>
      <dsp:txXfrm>
        <a:off x="5180592" y="2804329"/>
        <a:ext cx="676152" cy="676152"/>
      </dsp:txXfrm>
    </dsp:sp>
    <dsp:sp modelId="{78064A6D-E98F-4B34-8B4C-76E1CC6642E8}">
      <dsp:nvSpPr>
        <dsp:cNvPr id="0" name=""/>
        <dsp:cNvSpPr/>
      </dsp:nvSpPr>
      <dsp:spPr>
        <a:xfrm rot="10859479">
          <a:off x="5250531" y="3974373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AC74A-2CA8-4BA5-B41E-D3F7C0CF4489}">
      <dsp:nvSpPr>
        <dsp:cNvPr id="0" name=""/>
        <dsp:cNvSpPr/>
      </dsp:nvSpPr>
      <dsp:spPr>
        <a:xfrm>
          <a:off x="5006371" y="4639909"/>
          <a:ext cx="956224" cy="9562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FF00"/>
              </a:solidFill>
            </a:rPr>
            <a:t>PLÍCE</a:t>
          </a:r>
          <a:endParaRPr lang="cs-CZ" sz="2000" b="1" kern="1200" dirty="0">
            <a:solidFill>
              <a:srgbClr val="FFFF00"/>
            </a:solidFill>
          </a:endParaRPr>
        </a:p>
      </dsp:txBody>
      <dsp:txXfrm>
        <a:off x="5146407" y="4779945"/>
        <a:ext cx="676152" cy="676152"/>
      </dsp:txXfrm>
    </dsp:sp>
    <dsp:sp modelId="{C511D874-E9EE-4A47-85A4-1219365A6B83}">
      <dsp:nvSpPr>
        <dsp:cNvPr id="0" name=""/>
        <dsp:cNvSpPr/>
      </dsp:nvSpPr>
      <dsp:spPr>
        <a:xfrm rot="5349156">
          <a:off x="6304160" y="4936997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36C9D-BD49-46A0-9335-B877119E4769}">
      <dsp:nvSpPr>
        <dsp:cNvPr id="0" name=""/>
        <dsp:cNvSpPr/>
      </dsp:nvSpPr>
      <dsp:spPr>
        <a:xfrm>
          <a:off x="7128793" y="4608516"/>
          <a:ext cx="956224" cy="9562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rgbClr val="FFFF00"/>
              </a:solidFill>
            </a:rPr>
            <a:t>KLOUBY</a:t>
          </a:r>
          <a:endParaRPr lang="cs-CZ" sz="1400" b="1" kern="1200" dirty="0">
            <a:solidFill>
              <a:srgbClr val="FFFF00"/>
            </a:solidFill>
          </a:endParaRPr>
        </a:p>
      </dsp:txBody>
      <dsp:txXfrm>
        <a:off x="7268829" y="4748552"/>
        <a:ext cx="676152" cy="676152"/>
      </dsp:txXfrm>
    </dsp:sp>
    <dsp:sp modelId="{D80D51EF-05BB-4119-8404-DE3E2396305F}">
      <dsp:nvSpPr>
        <dsp:cNvPr id="0" name=""/>
        <dsp:cNvSpPr/>
      </dsp:nvSpPr>
      <dsp:spPr>
        <a:xfrm rot="50566">
          <a:off x="7370164" y="3960092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40A9-9AA8-41C0-A57F-73B445148B4B}">
      <dsp:nvSpPr>
        <dsp:cNvPr id="0" name=""/>
        <dsp:cNvSpPr/>
      </dsp:nvSpPr>
      <dsp:spPr>
        <a:xfrm>
          <a:off x="7156801" y="2704522"/>
          <a:ext cx="956224" cy="9562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rgbClr val="FFFF00"/>
              </a:solidFill>
            </a:rPr>
            <a:t>OKO</a:t>
          </a:r>
          <a:endParaRPr lang="cs-CZ" sz="2500" b="1" kern="1200" dirty="0">
            <a:solidFill>
              <a:srgbClr val="FFFF00"/>
            </a:solidFill>
          </a:endParaRPr>
        </a:p>
      </dsp:txBody>
      <dsp:txXfrm>
        <a:off x="7296837" y="2844558"/>
        <a:ext cx="676152" cy="676152"/>
      </dsp:txXfrm>
    </dsp:sp>
    <dsp:sp modelId="{92C94D53-1D5E-446C-8654-FA94ABB79FDB}">
      <dsp:nvSpPr>
        <dsp:cNvPr id="0" name=""/>
        <dsp:cNvSpPr/>
      </dsp:nvSpPr>
      <dsp:spPr>
        <a:xfrm>
          <a:off x="7384030" y="2159749"/>
          <a:ext cx="501767" cy="330379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CE41E-A99B-4D65-B243-B949329CDFF0}">
      <dsp:nvSpPr>
        <dsp:cNvPr id="0" name=""/>
        <dsp:cNvSpPr/>
      </dsp:nvSpPr>
      <dsp:spPr>
        <a:xfrm>
          <a:off x="6918104" y="530437"/>
          <a:ext cx="1433620" cy="14336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FF00"/>
              </a:solidFill>
            </a:rPr>
            <a:t>CÉVY</a:t>
          </a:r>
          <a:endParaRPr lang="cs-CZ" sz="3200" b="1" kern="1200" dirty="0">
            <a:solidFill>
              <a:srgbClr val="FFFF00"/>
            </a:solidFill>
          </a:endParaRPr>
        </a:p>
      </dsp:txBody>
      <dsp:txXfrm>
        <a:off x="7128053" y="740386"/>
        <a:ext cx="1013722" cy="10137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CA35F3-F46A-4CE7-92D5-15DE751A4570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DC55E4-A241-437A-8087-C65CDF4BD9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25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4 = 1, 5 = 2, 6 = 3  Postupujeme o snížený počet, abychom hru mohli déle hrát.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C55E4-A241-437A-8087-C65CDF4BD9A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340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456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69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110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02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389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947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661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63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967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384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528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BA22ED-14CE-4AF5-9DCE-3C35B7BD30A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0A6A6-0D81-48DE-ACC4-35E4A4BE4A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478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746653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6832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3300"/>
          </a:solidFill>
        </p:spPr>
        <p:txBody>
          <a:bodyPr/>
          <a:lstStyle/>
          <a:p>
            <a:r>
              <a:rPr lang="cs-CZ" dirty="0" smtClean="0"/>
              <a:t>URČENO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 FORMOU HRY</a:t>
            </a:r>
          </a:p>
          <a:p>
            <a:r>
              <a:rPr lang="cs-CZ" dirty="0" smtClean="0"/>
              <a:t>INOVACE: VYUŽITÍ INTER. TABULE K ROZVOJI ZNALOSTÍ A  DOVEDNOSTÍ V TÝMU HRÁČŮ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0344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HRA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rgbClr val="FF3300"/>
          </a:solidFill>
        </p:spPr>
        <p:txBody>
          <a:bodyPr>
            <a:normAutofit fontScale="92500" lnSpcReduction="10000"/>
          </a:bodyPr>
          <a:lstStyle/>
          <a:p>
            <a:r>
              <a:rPr lang="cs-CZ" sz="4800" dirty="0" smtClean="0"/>
              <a:t>HRAJÍ 2 DRUŽSTVA</a:t>
            </a:r>
          </a:p>
          <a:p>
            <a:r>
              <a:rPr lang="cs-CZ" sz="4800" dirty="0" smtClean="0"/>
              <a:t>HÁZÍME S </a:t>
            </a:r>
            <a:r>
              <a:rPr lang="cs-CZ" sz="4800" dirty="0" smtClean="0"/>
              <a:t>KOSTKOU</a:t>
            </a:r>
          </a:p>
          <a:p>
            <a:r>
              <a:rPr lang="cs-CZ" sz="4800" dirty="0" smtClean="0"/>
              <a:t>POKUD PADNE 4 = 1, 5 = 2, 6 = 3</a:t>
            </a:r>
            <a:r>
              <a:rPr lang="cs-CZ" sz="4800" dirty="0" smtClean="0"/>
              <a:t> </a:t>
            </a:r>
            <a:endParaRPr lang="cs-CZ" sz="4800" dirty="0" smtClean="0"/>
          </a:p>
          <a:p>
            <a:r>
              <a:rPr lang="cs-CZ" sz="4800" dirty="0" smtClean="0"/>
              <a:t>POSTUPUJEME ZA 1 PRAVDIVOU INFORMACI</a:t>
            </a:r>
          </a:p>
          <a:p>
            <a:r>
              <a:rPr lang="cs-CZ" sz="4800" dirty="0" smtClean="0"/>
              <a:t>MŮŽEME SE VYHAZOVAT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24960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SPRÁVNÁ 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33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Odpovědi družstva posuzuje učitel. Za správnou odpověď považujeme každou pravdivou informaci o daném tématu.</a:t>
            </a:r>
          </a:p>
          <a:p>
            <a:pPr marL="0" indent="0">
              <a:buNone/>
            </a:pPr>
            <a:r>
              <a:rPr lang="cs-CZ" b="1" u="sng" dirty="0" smtClean="0"/>
              <a:t>OBMĚNA</a:t>
            </a:r>
          </a:p>
          <a:p>
            <a:pPr marL="0" indent="0">
              <a:buNone/>
            </a:pPr>
            <a:r>
              <a:rPr lang="cs-CZ" dirty="0" smtClean="0"/>
              <a:t>Správnost odpovědí posuzuje družstvo soupeřů. Pokud dojde k rozporu, zda je odpověď správná či nikoliv, musí obě družstva vyhledat důkaz</a:t>
            </a:r>
          </a:p>
          <a:p>
            <a:pPr marL="0" indent="0">
              <a:buNone/>
            </a:pPr>
            <a:r>
              <a:rPr lang="cs-CZ" dirty="0" smtClean="0"/>
              <a:t> / v učebnici, encyklopedii, na internetu, atd. 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9453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47904553"/>
              </p:ext>
            </p:extLst>
          </p:nvPr>
        </p:nvGraphicFramePr>
        <p:xfrm>
          <a:off x="467544" y="260648"/>
          <a:ext cx="8352928" cy="6280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086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SLÁVA VÍTĚZŮM, ČEST PORAŽENÝM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Hronková\AppData\Local\Microsoft\Windows\Temporary Internet Files\Content.IE5\S7687CZ2\MC9004404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87787" y="2948781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7568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717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203</Words>
  <Application>Microsoft Office PowerPoint</Application>
  <PresentationFormat>Předvádění na obrazovce (4:3)</PresentationFormat>
  <Paragraphs>41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HRA</vt:lpstr>
      <vt:lpstr>SPRÁVNÁ ŘEŠENÍ</vt:lpstr>
      <vt:lpstr>Prezentace aplikace PowerPoint</vt:lpstr>
      <vt:lpstr>SLÁVA VÍTĚZŮM, ČEST PORAŽENÝM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4</cp:revision>
  <dcterms:created xsi:type="dcterms:W3CDTF">2012-04-24T17:40:01Z</dcterms:created>
  <dcterms:modified xsi:type="dcterms:W3CDTF">2012-04-24T18:15:46Z</dcterms:modified>
</cp:coreProperties>
</file>