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6"/>
  </p:notes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02" y="-25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baseline="0" dirty="0"/>
            <a:t>Autor</a:t>
          </a:r>
          <a:r>
            <a:rPr lang="cs-CZ" baseline="0" dirty="0" smtClean="0"/>
            <a:t>: Mgr. Zdeňka Hrušková </a:t>
          </a:r>
          <a:endParaRPr lang="cs-CZ" baseline="0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VY_32_INOVACE_05_Povolání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smtClean="0"/>
            <a:t>Povolání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Přírodověda pro 4.ročník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 custLinFactNeighborX="0" custLinFactNeighborY="2164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76048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baseline="0" dirty="0"/>
            <a:t>Autor</a:t>
          </a:r>
          <a:r>
            <a:rPr lang="cs-CZ" sz="1400" kern="1200" baseline="0" dirty="0" smtClean="0"/>
            <a:t>: Mgr. Zdeňka Hrušková </a:t>
          </a:r>
          <a:endParaRPr lang="cs-CZ" sz="1400" kern="1200" baseline="0" dirty="0"/>
        </a:p>
      </dsp:txBody>
      <dsp:txXfrm>
        <a:off x="2016223" y="576048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VY_32_INOVACE_05_Povolání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Přírodověda pro 4.ročník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</a:t>
          </a:r>
          <a:r>
            <a:rPr lang="cs-CZ" sz="1400" kern="1200" dirty="0" smtClean="0"/>
            <a:t>Povolání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BA7106A-A9DB-49A6-84EB-8B9E2125E623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38253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39999469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 4.ročník</a:t>
            </a:r>
          </a:p>
          <a:p>
            <a:r>
              <a:rPr lang="cs-CZ" dirty="0" smtClean="0"/>
              <a:t>Práce s kartičkami</a:t>
            </a:r>
          </a:p>
          <a:p>
            <a:r>
              <a:rPr lang="cs-CZ" dirty="0" smtClean="0"/>
              <a:t>Termín použití – březen</a:t>
            </a:r>
          </a:p>
          <a:p>
            <a:r>
              <a:rPr lang="cs-CZ" dirty="0" smtClean="0"/>
              <a:t>Inovace – prohlubování znalostí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793450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Vytvoř správné dvojice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Automechanik – chemik – učitel – myslivec – zdravotní sestra – prodavačka – účetní – kuchařka – výpravčí – hudebník</a:t>
            </a:r>
          </a:p>
          <a:p>
            <a:endParaRPr lang="cs-CZ" dirty="0"/>
          </a:p>
          <a:p>
            <a:r>
              <a:rPr lang="cs-CZ" dirty="0" smtClean="0"/>
              <a:t>Kuchyň – dílna – obchod – laboratoř – třída – koncertní sál – les – nádraží – kancelář - ordinace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344812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Automechanik – dílna, chemik – laboratoř, učitel – třída, myslivec – les, zdravotní sestra – ordinace, prodavačka – obchod, účetní – kancelář, kuchařka – kuchyň, výpravčí – nádraží, hudebník – </a:t>
            </a:r>
            <a:r>
              <a:rPr lang="cs-CZ" smtClean="0"/>
              <a:t>koncertní sál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0138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257</TotalTime>
  <Words>139</Words>
  <Application>Microsoft Office PowerPoint</Application>
  <PresentationFormat>Předvádění na obrazovce (4:3)</PresentationFormat>
  <Paragraphs>19</Paragraphs>
  <Slides>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Prezentace aplikace PowerPoint</vt:lpstr>
      <vt:lpstr>ANOTACE</vt:lpstr>
      <vt:lpstr>Vytvoř správné dvojice</vt:lpstr>
      <vt:lpstr>Řešení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Hrušková Zdeňka</cp:lastModifiedBy>
  <cp:revision>32</cp:revision>
  <dcterms:created xsi:type="dcterms:W3CDTF">2011-08-21T15:31:45Z</dcterms:created>
  <dcterms:modified xsi:type="dcterms:W3CDTF">2012-03-11T18:40:49Z</dcterms:modified>
</cp:coreProperties>
</file>