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VY_32_INOVACE_07_Jarní rostliny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Jarní rostliny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VY_32_INOVACE_07_Jarní rostliny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Jarní rostliny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4200547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Prohloubení učiva</a:t>
            </a:r>
          </a:p>
          <a:p>
            <a:r>
              <a:rPr lang="cs-CZ" dirty="0" smtClean="0"/>
              <a:t>Termín použití – březen</a:t>
            </a:r>
          </a:p>
          <a:p>
            <a:r>
              <a:rPr lang="cs-CZ" dirty="0" smtClean="0"/>
              <a:t>Inovace – získávání nových znalostí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2865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Jarní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POJMENUJ OBĚMA NÁZVY</a:t>
            </a:r>
          </a:p>
          <a:p>
            <a:r>
              <a:rPr lang="cs-CZ" dirty="0" smtClean="0"/>
              <a:t>Sněženka</a:t>
            </a:r>
          </a:p>
          <a:p>
            <a:r>
              <a:rPr lang="cs-CZ" dirty="0" smtClean="0"/>
              <a:t>Bledule</a:t>
            </a:r>
          </a:p>
          <a:p>
            <a:r>
              <a:rPr lang="cs-CZ" dirty="0" smtClean="0"/>
              <a:t>Konvalinka</a:t>
            </a:r>
          </a:p>
          <a:p>
            <a:r>
              <a:rPr lang="cs-CZ" dirty="0" smtClean="0"/>
              <a:t>Prvosenka</a:t>
            </a:r>
          </a:p>
          <a:p>
            <a:r>
              <a:rPr lang="cs-CZ" dirty="0" smtClean="0"/>
              <a:t>Sasanka</a:t>
            </a:r>
          </a:p>
          <a:p>
            <a:r>
              <a:rPr lang="cs-CZ" dirty="0" smtClean="0"/>
              <a:t>Brusnice</a:t>
            </a:r>
          </a:p>
          <a:p>
            <a:r>
              <a:rPr lang="cs-CZ" dirty="0" smtClean="0"/>
              <a:t>Vraní oko</a:t>
            </a:r>
          </a:p>
          <a:p>
            <a:r>
              <a:rPr lang="cs-CZ" dirty="0" smtClean="0"/>
              <a:t>Rulík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5610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Sněženka podsněžník</a:t>
            </a:r>
          </a:p>
          <a:p>
            <a:r>
              <a:rPr lang="cs-CZ" dirty="0" smtClean="0"/>
              <a:t>Bledule jarní</a:t>
            </a:r>
          </a:p>
          <a:p>
            <a:r>
              <a:rPr lang="cs-CZ" dirty="0" smtClean="0"/>
              <a:t>Konvalinka vonná</a:t>
            </a:r>
          </a:p>
          <a:p>
            <a:r>
              <a:rPr lang="cs-CZ" dirty="0" smtClean="0"/>
              <a:t>Prvosenka jarní</a:t>
            </a:r>
          </a:p>
          <a:p>
            <a:r>
              <a:rPr lang="cs-CZ" dirty="0" smtClean="0"/>
              <a:t>Sasanka hajní</a:t>
            </a:r>
          </a:p>
          <a:p>
            <a:r>
              <a:rPr lang="cs-CZ" dirty="0" smtClean="0"/>
              <a:t>Brusnice borůvka</a:t>
            </a:r>
          </a:p>
          <a:p>
            <a:r>
              <a:rPr lang="cs-CZ" dirty="0" smtClean="0"/>
              <a:t>Vraní oko čtyřlisté</a:t>
            </a:r>
          </a:p>
          <a:p>
            <a:r>
              <a:rPr lang="cs-CZ" dirty="0" smtClean="0"/>
              <a:t>Rulík zlomocný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3308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302</TotalTime>
  <Words>88</Words>
  <Application>Microsoft Office PowerPoint</Application>
  <PresentationFormat>Předvádění na obrazovce (4:3)</PresentationFormat>
  <Paragraphs>31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Jarní rostliny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35</cp:revision>
  <dcterms:created xsi:type="dcterms:W3CDTF">2011-08-21T15:31:45Z</dcterms:created>
  <dcterms:modified xsi:type="dcterms:W3CDTF">2012-03-31T18:05:34Z</dcterms:modified>
</cp:coreProperties>
</file>