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61" r:id="rId3"/>
    <p:sldId id="263" r:id="rId4"/>
    <p:sldId id="26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VY_32_INOVACE_10_Zásady sbírání hub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Zásady sbírání hub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VY_32_INOVACE_10_Zásady sbírání hub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Zásady sbírání hub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08526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Prohloubení učiva</a:t>
            </a:r>
          </a:p>
          <a:p>
            <a:r>
              <a:rPr lang="cs-CZ" dirty="0" smtClean="0"/>
              <a:t>Termín použití-duben</a:t>
            </a:r>
          </a:p>
          <a:p>
            <a:r>
              <a:rPr lang="cs-CZ" dirty="0" smtClean="0"/>
              <a:t>Inovace – využití vlastních zkušeností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77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sbírání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věty:</a:t>
            </a:r>
          </a:p>
          <a:p>
            <a:r>
              <a:rPr lang="cs-CZ" dirty="0" smtClean="0"/>
              <a:t>Houby sbíráme do ……. .</a:t>
            </a:r>
          </a:p>
          <a:p>
            <a:r>
              <a:rPr lang="cs-CZ" dirty="0" smtClean="0"/>
              <a:t>Sbíráme pouze houby, …... ……. .</a:t>
            </a:r>
          </a:p>
          <a:p>
            <a:r>
              <a:rPr lang="cs-CZ" dirty="0" smtClean="0"/>
              <a:t>Jedovaté houby ……. .</a:t>
            </a:r>
          </a:p>
          <a:p>
            <a:r>
              <a:rPr lang="cs-CZ" dirty="0" smtClean="0"/>
              <a:t>Plodnici z půdy ……. …….. .</a:t>
            </a:r>
          </a:p>
          <a:p>
            <a:r>
              <a:rPr lang="cs-CZ" dirty="0" smtClean="0"/>
              <a:t>Podhoubí přikryjeme …… .</a:t>
            </a:r>
          </a:p>
          <a:p>
            <a:r>
              <a:rPr lang="cs-CZ" dirty="0" smtClean="0"/>
              <a:t>Nasbírané houby …… …….. 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31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košíku</a:t>
            </a:r>
          </a:p>
          <a:p>
            <a:r>
              <a:rPr lang="cs-CZ" dirty="0"/>
              <a:t>k</a:t>
            </a:r>
            <a:r>
              <a:rPr lang="cs-CZ" dirty="0" smtClean="0"/>
              <a:t>teré známe</a:t>
            </a:r>
          </a:p>
          <a:p>
            <a:r>
              <a:rPr lang="cs-CZ" dirty="0" smtClean="0"/>
              <a:t>neničíme</a:t>
            </a:r>
          </a:p>
          <a:p>
            <a:r>
              <a:rPr lang="cs-CZ" dirty="0"/>
              <a:t>o</a:t>
            </a:r>
            <a:r>
              <a:rPr lang="cs-CZ" dirty="0" smtClean="0"/>
              <a:t>patrně vykroutíme</a:t>
            </a:r>
          </a:p>
          <a:p>
            <a:r>
              <a:rPr lang="cs-CZ" dirty="0" smtClean="0"/>
              <a:t>půdou</a:t>
            </a:r>
          </a:p>
          <a:p>
            <a:r>
              <a:rPr lang="cs-CZ" dirty="0"/>
              <a:t>b</a:t>
            </a:r>
            <a:r>
              <a:rPr lang="cs-CZ" dirty="0" smtClean="0"/>
              <a:t>rzy zpracujeme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02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40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</TotalTime>
  <Words>103</Words>
  <Application>Microsoft Office PowerPoint</Application>
  <PresentationFormat>Předvádění na obrazovce (4:3)</PresentationFormat>
  <Paragraphs>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Zásady sbírání hub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36</cp:revision>
  <dcterms:created xsi:type="dcterms:W3CDTF">2011-08-21T15:31:45Z</dcterms:created>
  <dcterms:modified xsi:type="dcterms:W3CDTF">2012-08-01T14:56:48Z</dcterms:modified>
</cp:coreProperties>
</file>