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784975" cy="9929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VY_32_INOVACE_1C43Čj3_Test1 – 1. část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Test1 - 1. část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C883E3-AD67-4F9F-ABD7-63FEE2491E68}" type="presOf" srcId="{FBBFC3EA-9D9D-4F3A-BEA6-9C2C0E46BF20}" destId="{832BF48F-0145-4429-9E02-8FCA946CCE9E}" srcOrd="1" destOrd="0" presId="urn:microsoft.com/office/officeart/2005/8/layout/target3"/>
    <dgm:cxn modelId="{28BC376D-4785-4FA2-86C9-A4321E645994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45B62B6-069E-4167-96E7-C55E964C764F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C039386-2D03-4F47-9F68-14D8F1074B8B}" type="presOf" srcId="{39F8B381-5807-488E-AC22-73DD4140ED4A}" destId="{71045F8C-00FA-488E-A7BD-E2E6753D979D}" srcOrd="0" destOrd="0" presId="urn:microsoft.com/office/officeart/2005/8/layout/target3"/>
    <dgm:cxn modelId="{83CD453C-408B-4540-AF87-FB2115E1A843}" type="presOf" srcId="{EBC41103-E2E5-4D48-9B4B-425520D3D098}" destId="{A27B6496-BF1B-4384-9217-9659064D5D6A}" srcOrd="1" destOrd="0" presId="urn:microsoft.com/office/officeart/2005/8/layout/target3"/>
    <dgm:cxn modelId="{9E100A89-807F-471E-9701-011E9015F770}" type="presOf" srcId="{EBC41103-E2E5-4D48-9B4B-425520D3D098}" destId="{3BA01B75-849B-4716-8BCD-084A86FF328F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483000C-F2AE-40FA-AE42-8BC6340E553A}" type="presOf" srcId="{019433A1-1324-4DE1-9E6F-32B851095F74}" destId="{A3817367-F2BC-482F-8832-FA00B51DCCF3}" srcOrd="0" destOrd="0" presId="urn:microsoft.com/office/officeart/2005/8/layout/target3"/>
    <dgm:cxn modelId="{282B5208-CEF9-4ACF-ACAC-1764334B21C9}" type="presOf" srcId="{445C7998-7549-48B0-BD68-D4F0167F02E5}" destId="{BC35EE03-4121-4EF9-923D-7CB6D30D358D}" srcOrd="0" destOrd="0" presId="urn:microsoft.com/office/officeart/2005/8/layout/target3"/>
    <dgm:cxn modelId="{747EEAA7-6659-475E-9060-771A3D1BE292}" type="presOf" srcId="{C73C7642-F245-4585-8F88-243F9FAEF6CA}" destId="{59F530CB-4999-43B3-A00D-6AB53886BD77}" srcOrd="1" destOrd="0" presId="urn:microsoft.com/office/officeart/2005/8/layout/target3"/>
    <dgm:cxn modelId="{B23379B4-C42F-4088-9CF5-467774254BCE}" type="presOf" srcId="{C73C7642-F245-4585-8F88-243F9FAEF6CA}" destId="{9A9B6F4F-B6FF-4F2D-B640-A8473E589523}" srcOrd="0" destOrd="0" presId="urn:microsoft.com/office/officeart/2005/8/layout/target3"/>
    <dgm:cxn modelId="{65ADD941-847F-4C52-BFB0-DD5784DADDFB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6922B7-CD69-4A6E-83D7-37663A4B4689}" type="presParOf" srcId="{71045F8C-00FA-488E-A7BD-E2E6753D979D}" destId="{3577EC6B-C980-4F34-8C69-4365E7B8FC8C}" srcOrd="0" destOrd="0" presId="urn:microsoft.com/office/officeart/2005/8/layout/target3"/>
    <dgm:cxn modelId="{6730532C-21D5-432F-93A9-301B936AB27A}" type="presParOf" srcId="{71045F8C-00FA-488E-A7BD-E2E6753D979D}" destId="{6940EB87-DC1D-4BC3-9408-9AC2E1FFC039}" srcOrd="1" destOrd="0" presId="urn:microsoft.com/office/officeart/2005/8/layout/target3"/>
    <dgm:cxn modelId="{FB7803CB-0011-4A60-9162-57D581A2CD96}" type="presParOf" srcId="{71045F8C-00FA-488E-A7BD-E2E6753D979D}" destId="{BC35EE03-4121-4EF9-923D-7CB6D30D358D}" srcOrd="2" destOrd="0" presId="urn:microsoft.com/office/officeart/2005/8/layout/target3"/>
    <dgm:cxn modelId="{D34819D6-5B9C-4FC0-B99A-8FC72A911805}" type="presParOf" srcId="{71045F8C-00FA-488E-A7BD-E2E6753D979D}" destId="{C95EEA27-3CBF-4645-A92D-9D8AF5C1CBFC}" srcOrd="3" destOrd="0" presId="urn:microsoft.com/office/officeart/2005/8/layout/target3"/>
    <dgm:cxn modelId="{26A48EE2-2BE4-475E-AEAF-B637C06CBDBC}" type="presParOf" srcId="{71045F8C-00FA-488E-A7BD-E2E6753D979D}" destId="{851BB866-B6AE-4566-893F-4C635BA974FC}" srcOrd="4" destOrd="0" presId="urn:microsoft.com/office/officeart/2005/8/layout/target3"/>
    <dgm:cxn modelId="{B6E6BEDA-A973-4655-A8C0-1F1EFB3E0F07}" type="presParOf" srcId="{71045F8C-00FA-488E-A7BD-E2E6753D979D}" destId="{643EA938-EDE0-4533-ACCC-D2BD6F3A527C}" srcOrd="5" destOrd="0" presId="urn:microsoft.com/office/officeart/2005/8/layout/target3"/>
    <dgm:cxn modelId="{13137B78-DABC-4C86-899D-B19FC93CB52C}" type="presParOf" srcId="{71045F8C-00FA-488E-A7BD-E2E6753D979D}" destId="{92F31B18-D66D-4CC7-89B9-378928DE877D}" srcOrd="6" destOrd="0" presId="urn:microsoft.com/office/officeart/2005/8/layout/target3"/>
    <dgm:cxn modelId="{25D9A571-D194-4AE7-8F33-B1AC39113C5C}" type="presParOf" srcId="{71045F8C-00FA-488E-A7BD-E2E6753D979D}" destId="{902074E1-B931-4618-97F1-FADBE82E9C3C}" srcOrd="7" destOrd="0" presId="urn:microsoft.com/office/officeart/2005/8/layout/target3"/>
    <dgm:cxn modelId="{D954708D-21C1-46AB-96B2-B6079C8AC195}" type="presParOf" srcId="{71045F8C-00FA-488E-A7BD-E2E6753D979D}" destId="{A3817367-F2BC-482F-8832-FA00B51DCCF3}" srcOrd="8" destOrd="0" presId="urn:microsoft.com/office/officeart/2005/8/layout/target3"/>
    <dgm:cxn modelId="{37442673-709E-49EB-8E8A-3EF5221EBDE3}" type="presParOf" srcId="{71045F8C-00FA-488E-A7BD-E2E6753D979D}" destId="{2DD79E57-A63E-47D4-A1AB-6DF333476AD4}" srcOrd="9" destOrd="0" presId="urn:microsoft.com/office/officeart/2005/8/layout/target3"/>
    <dgm:cxn modelId="{9EF39274-D732-4B36-B927-5184DA4E302C}" type="presParOf" srcId="{71045F8C-00FA-488E-A7BD-E2E6753D979D}" destId="{648967D3-ED80-4214-8D87-4E7012561E4A}" srcOrd="10" destOrd="0" presId="urn:microsoft.com/office/officeart/2005/8/layout/target3"/>
    <dgm:cxn modelId="{3480EFFD-D226-4DBF-9A1D-60E7D655F26E}" type="presParOf" srcId="{71045F8C-00FA-488E-A7BD-E2E6753D979D}" destId="{9A9B6F4F-B6FF-4F2D-B640-A8473E589523}" srcOrd="11" destOrd="0" presId="urn:microsoft.com/office/officeart/2005/8/layout/target3"/>
    <dgm:cxn modelId="{75F70B70-40AD-4773-B80D-F2F41CE03209}" type="presParOf" srcId="{71045F8C-00FA-488E-A7BD-E2E6753D979D}" destId="{13BD0FAF-9F2C-4708-9E63-A8E8E5252943}" srcOrd="12" destOrd="0" presId="urn:microsoft.com/office/officeart/2005/8/layout/target3"/>
    <dgm:cxn modelId="{43C39EBB-02D3-4319-BF9D-24C22A724246}" type="presParOf" srcId="{71045F8C-00FA-488E-A7BD-E2E6753D979D}" destId="{6821E7C9-5E4B-45FA-8F82-01E6F26FAA25}" srcOrd="13" destOrd="0" presId="urn:microsoft.com/office/officeart/2005/8/layout/target3"/>
    <dgm:cxn modelId="{5591C9B6-05AB-4CEA-AB71-ACC763ABBDB1}" type="presParOf" srcId="{71045F8C-00FA-488E-A7BD-E2E6753D979D}" destId="{3BA01B75-849B-4716-8BCD-084A86FF328F}" srcOrd="14" destOrd="0" presId="urn:microsoft.com/office/officeart/2005/8/layout/target3"/>
    <dgm:cxn modelId="{20DFA4BB-EBAC-4D01-90AF-567DC1F27EB6}" type="presParOf" srcId="{71045F8C-00FA-488E-A7BD-E2E6753D979D}" destId="{4D19AB04-24FA-40C2-B203-52AE3D15E171}" srcOrd="15" destOrd="0" presId="urn:microsoft.com/office/officeart/2005/8/layout/target3"/>
    <dgm:cxn modelId="{38C2B8A1-A569-4BD1-91BF-3F9F9FEA1268}" type="presParOf" srcId="{71045F8C-00FA-488E-A7BD-E2E6753D979D}" destId="{832BF48F-0145-4429-9E02-8FCA946CCE9E}" srcOrd="16" destOrd="0" presId="urn:microsoft.com/office/officeart/2005/8/layout/target3"/>
    <dgm:cxn modelId="{B6CBBBB9-0D1E-4303-B4CF-B54193441F0F}" type="presParOf" srcId="{71045F8C-00FA-488E-A7BD-E2E6753D979D}" destId="{E7297F21-D4FD-4A41-AE58-814D01A6B5E7}" srcOrd="17" destOrd="0" presId="urn:microsoft.com/office/officeart/2005/8/layout/target3"/>
    <dgm:cxn modelId="{6A6E552A-9635-4C4D-8A4E-ABFAD74A50DD}" type="presParOf" srcId="{71045F8C-00FA-488E-A7BD-E2E6753D979D}" destId="{59F530CB-4999-43B3-A00D-6AB53886BD77}" srcOrd="18" destOrd="0" presId="urn:microsoft.com/office/officeart/2005/8/layout/target3"/>
    <dgm:cxn modelId="{992C3B49-167A-43BC-A970-18256BFE270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VY_32_INOVACE_1C43Čj3_Test1 – 1. část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Test1 - 1. část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00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3338" y="0"/>
            <a:ext cx="29400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97A142-C7C4-40BD-BADF-8D7C487E37D0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9638" y="744538"/>
            <a:ext cx="496570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7863" y="4716463"/>
            <a:ext cx="5429250" cy="44688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1338"/>
            <a:ext cx="294005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3338" y="9431338"/>
            <a:ext cx="294005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263B5-2483-4A7C-881D-C9F18236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263B5-2483-4A7C-881D-C9F18236270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263B5-2483-4A7C-881D-C9F18236270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263B5-2483-4A7C-881D-C9F18236270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263B5-2483-4A7C-881D-C9F18236270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263B5-2483-4A7C-881D-C9F18236270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7227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75130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0326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300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5467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0958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5156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5574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2438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7516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8798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D2BF3CE-2B88-4609-AA22-5F06EE4447C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860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2AF56-18F1-49CB-971E-679AE48FDFEE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82385-F7AE-4420-B0B8-24D4019BF7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699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506674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955036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Prezentace na interaktivní tabuli /pracovní listy/</a:t>
            </a:r>
          </a:p>
          <a:p>
            <a:pPr marL="0" indent="0">
              <a:buNone/>
            </a:pPr>
            <a:r>
              <a:rPr lang="cs-CZ" sz="2400" dirty="0" smtClean="0"/>
              <a:t>Pomůcky: nakopírované testy pro všechny žáky </a:t>
            </a:r>
          </a:p>
          <a:p>
            <a:pPr marL="0" indent="0">
              <a:buNone/>
            </a:pPr>
            <a:r>
              <a:rPr lang="cs-CZ" sz="2400" dirty="0" smtClean="0"/>
              <a:t>Inovace: vysvětlení testu, jeho lepší pochopení při názorné ukázce  na tabuli</a:t>
            </a:r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 1. snímek – první část testu</a:t>
            </a:r>
          </a:p>
          <a:p>
            <a:pPr marL="0" indent="0">
              <a:buNone/>
            </a:pPr>
            <a:r>
              <a:rPr lang="cs-CZ" sz="2400" dirty="0" smtClean="0"/>
              <a:t> 2. snímek – druhá část testu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3. snímek – test určený ke kopírování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2879173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>
            <a:normAutofit fontScale="90000"/>
          </a:bodyPr>
          <a:lstStyle/>
          <a:p>
            <a:r>
              <a:rPr lang="cs-CZ" sz="2400"/>
              <a:t>Test 1. čtvrtletí – 1. část		JMÉNO ____________</a:t>
            </a:r>
            <a:br>
              <a:rPr lang="cs-CZ" sz="2400"/>
            </a:br>
            <a:endParaRPr lang="cs-CZ" sz="240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980728"/>
            <a:ext cx="8496300" cy="5661025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cs-CZ" sz="2400" b="1" i="1" dirty="0"/>
              <a:t>Uspořádej slova do vět. </a:t>
            </a:r>
          </a:p>
          <a:p>
            <a:pPr marL="609600" indent="-609600">
              <a:buFontTx/>
              <a:buNone/>
            </a:pPr>
            <a:r>
              <a:rPr lang="cs-CZ" sz="2400" b="1" i="1" dirty="0"/>
              <a:t>	</a:t>
            </a:r>
            <a:r>
              <a:rPr lang="cs-CZ" sz="2400" dirty="0"/>
              <a:t>pohled přinesl včera listonoš nám</a:t>
            </a:r>
          </a:p>
          <a:p>
            <a:pPr marL="609600" indent="-609600">
              <a:buFontTx/>
              <a:buNone/>
            </a:pPr>
            <a:r>
              <a:rPr lang="cs-CZ" sz="2400" dirty="0"/>
              <a:t>	_____________________________________ </a:t>
            </a:r>
          </a:p>
          <a:p>
            <a:pPr marL="609600" indent="-609600">
              <a:buFontTx/>
              <a:buNone/>
            </a:pPr>
            <a:r>
              <a:rPr lang="cs-CZ" sz="2400" dirty="0"/>
              <a:t>	mám škole nejraději ve jazyk anglický</a:t>
            </a:r>
          </a:p>
          <a:p>
            <a:pPr marL="609600" indent="-609600">
              <a:buFontTx/>
              <a:buNone/>
            </a:pPr>
            <a:r>
              <a:rPr lang="cs-CZ" sz="2400" dirty="0"/>
              <a:t>	_____________________________________</a:t>
            </a:r>
          </a:p>
          <a:p>
            <a:pPr marL="609600" indent="-609600">
              <a:buFontTx/>
              <a:buNone/>
            </a:pPr>
            <a:endParaRPr lang="cs-CZ" sz="2400" dirty="0"/>
          </a:p>
          <a:p>
            <a:pPr marL="609600" indent="-609600">
              <a:buFontTx/>
              <a:buAutoNum type="arabicPeriod" startAt="2"/>
            </a:pPr>
            <a:r>
              <a:rPr lang="cs-CZ" sz="2400" b="1" i="1" dirty="0"/>
              <a:t>Doplň správná písmena a zapiš jiné tvary slova nebo slovo příbuzné</a:t>
            </a:r>
          </a:p>
          <a:p>
            <a:pPr marL="609600" indent="-609600">
              <a:buFontTx/>
              <a:buNone/>
            </a:pPr>
            <a:r>
              <a:rPr lang="cs-CZ" sz="2400" dirty="0"/>
              <a:t>	</a:t>
            </a:r>
            <a:r>
              <a:rPr lang="cs-CZ" sz="2400" dirty="0" err="1"/>
              <a:t>fotogra</a:t>
            </a:r>
            <a:r>
              <a:rPr lang="cs-CZ" sz="2400" dirty="0"/>
              <a:t>….  ___________       </a:t>
            </a:r>
            <a:r>
              <a:rPr lang="cs-CZ" sz="2400" dirty="0" err="1"/>
              <a:t>bě</a:t>
            </a:r>
            <a:r>
              <a:rPr lang="cs-CZ" sz="2400" dirty="0"/>
              <a:t>…</a:t>
            </a:r>
            <a:r>
              <a:rPr lang="cs-CZ" sz="2400" dirty="0" err="1"/>
              <a:t>ci</a:t>
            </a:r>
            <a:r>
              <a:rPr lang="cs-CZ" sz="2400" dirty="0"/>
              <a:t>       </a:t>
            </a:r>
            <a:r>
              <a:rPr lang="cs-CZ" sz="2400" dirty="0" smtClean="0"/>
              <a:t>  </a:t>
            </a:r>
            <a:r>
              <a:rPr lang="cs-CZ" sz="2400" dirty="0"/>
              <a:t>___________</a:t>
            </a:r>
          </a:p>
          <a:p>
            <a:pPr marL="609600" indent="-609600">
              <a:buFontTx/>
              <a:buNone/>
            </a:pPr>
            <a:r>
              <a:rPr lang="cs-CZ" sz="2400" dirty="0"/>
              <a:t>	</a:t>
            </a:r>
            <a:r>
              <a:rPr lang="cs-CZ" sz="2400" dirty="0" err="1"/>
              <a:t>vl</a:t>
            </a:r>
            <a:r>
              <a:rPr lang="cs-CZ" sz="2400" dirty="0"/>
              <a:t>…</a:t>
            </a:r>
            <a:r>
              <a:rPr lang="cs-CZ" sz="2400" dirty="0" err="1"/>
              <a:t>ko</a:t>
            </a:r>
            <a:r>
              <a:rPr lang="cs-CZ" sz="2400" dirty="0"/>
              <a:t>       </a:t>
            </a:r>
            <a:r>
              <a:rPr lang="cs-CZ" sz="2400" dirty="0" smtClean="0"/>
              <a:t>  </a:t>
            </a:r>
            <a:r>
              <a:rPr lang="cs-CZ" sz="2400" dirty="0"/>
              <a:t>___________       </a:t>
            </a:r>
            <a:r>
              <a:rPr lang="cs-CZ" sz="2400" dirty="0" err="1" smtClean="0"/>
              <a:t>pospě</a:t>
            </a:r>
            <a:r>
              <a:rPr lang="cs-CZ" sz="2400" dirty="0" smtClean="0"/>
              <a:t>…</a:t>
            </a:r>
            <a:r>
              <a:rPr lang="cs-CZ" sz="2400" dirty="0" err="1" smtClean="0"/>
              <a:t>te</a:t>
            </a:r>
            <a:r>
              <a:rPr lang="cs-CZ" sz="2400" dirty="0" smtClean="0"/>
              <a:t>  </a:t>
            </a:r>
            <a:r>
              <a:rPr lang="cs-CZ" sz="2400" dirty="0"/>
              <a:t>___________</a:t>
            </a:r>
          </a:p>
          <a:p>
            <a:pPr marL="609600" indent="-609600">
              <a:buFontTx/>
              <a:buNone/>
            </a:pPr>
            <a:r>
              <a:rPr lang="cs-CZ" sz="2400" dirty="0"/>
              <a:t>	de…</a:t>
            </a:r>
            <a:r>
              <a:rPr lang="cs-CZ" sz="2400" dirty="0" err="1"/>
              <a:t>tový</a:t>
            </a:r>
            <a:r>
              <a:rPr lang="cs-CZ" sz="2400" dirty="0"/>
              <a:t>    ___________       </a:t>
            </a:r>
            <a:r>
              <a:rPr lang="cs-CZ" sz="2400" dirty="0" err="1"/>
              <a:t>uká</a:t>
            </a:r>
            <a:r>
              <a:rPr lang="cs-CZ" sz="2400" dirty="0"/>
              <a:t>…</a:t>
            </a:r>
            <a:r>
              <a:rPr lang="cs-CZ" sz="2400" dirty="0" err="1"/>
              <a:t>ka</a:t>
            </a:r>
            <a:r>
              <a:rPr lang="cs-CZ" sz="2400" dirty="0"/>
              <a:t>      ___________</a:t>
            </a:r>
          </a:p>
          <a:p>
            <a:pPr marL="609600" indent="-609600">
              <a:buFontTx/>
              <a:buNone/>
            </a:pPr>
            <a:r>
              <a:rPr lang="cs-CZ" sz="2400" dirty="0"/>
              <a:t>	klu…</a:t>
            </a:r>
            <a:r>
              <a:rPr lang="cs-CZ" sz="2400" dirty="0" err="1"/>
              <a:t>ká</a:t>
            </a:r>
            <a:r>
              <a:rPr lang="cs-CZ" sz="2400" dirty="0"/>
              <a:t>     </a:t>
            </a:r>
            <a:r>
              <a:rPr lang="cs-CZ" sz="2400" dirty="0" smtClean="0"/>
              <a:t>  </a:t>
            </a:r>
            <a:r>
              <a:rPr lang="cs-CZ" sz="2400" dirty="0"/>
              <a:t>___________       </a:t>
            </a:r>
            <a:r>
              <a:rPr lang="cs-CZ" sz="2400" dirty="0" smtClean="0"/>
              <a:t>hle…</a:t>
            </a:r>
            <a:r>
              <a:rPr lang="cs-CZ" sz="2400" dirty="0" err="1" smtClean="0"/>
              <a:t>me</a:t>
            </a:r>
            <a:r>
              <a:rPr lang="cs-CZ" sz="2400" dirty="0" smtClean="0"/>
              <a:t>     </a:t>
            </a:r>
            <a:r>
              <a:rPr lang="cs-CZ" sz="2400" dirty="0"/>
              <a:t>___________</a:t>
            </a:r>
          </a:p>
        </p:txBody>
      </p:sp>
    </p:spTree>
    <p:extLst>
      <p:ext uri="{BB962C8B-B14F-4D97-AF65-F5344CB8AC3E}">
        <p14:creationId xmlns="" xmlns:p14="http://schemas.microsoft.com/office/powerpoint/2010/main" val="3634033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Grp="1" noChangeArrowheads="1"/>
          </p:cNvSpPr>
          <p:nvPr>
            <p:ph/>
          </p:nvPr>
        </p:nvSpPr>
        <p:spPr>
          <a:xfrm>
            <a:off x="323850" y="188913"/>
            <a:ext cx="8229600" cy="5851525"/>
          </a:xfrm>
        </p:spPr>
        <p:txBody>
          <a:bodyPr/>
          <a:lstStyle/>
          <a:p>
            <a:pPr>
              <a:buFontTx/>
              <a:buNone/>
            </a:pPr>
            <a:r>
              <a:rPr lang="cs-CZ" sz="2400" b="1" i="1" dirty="0"/>
              <a:t>3. Vymysli věty s těmito slovy:</a:t>
            </a:r>
          </a:p>
          <a:p>
            <a:pPr>
              <a:buFontTx/>
              <a:buNone/>
            </a:pPr>
            <a:r>
              <a:rPr lang="cs-CZ" sz="2400" dirty="0" smtClean="0"/>
              <a:t>    JET  </a:t>
            </a:r>
            <a:r>
              <a:rPr lang="cs-CZ" sz="2400" dirty="0"/>
              <a:t>________________________________________</a:t>
            </a:r>
          </a:p>
          <a:p>
            <a:pPr>
              <a:buFontTx/>
              <a:buNone/>
            </a:pPr>
            <a:r>
              <a:rPr lang="cs-CZ" sz="2400" dirty="0" smtClean="0"/>
              <a:t>    JED </a:t>
            </a:r>
            <a:r>
              <a:rPr lang="cs-CZ" sz="2400" dirty="0"/>
              <a:t>________________________________________</a:t>
            </a:r>
          </a:p>
          <a:p>
            <a:pPr>
              <a:buFontTx/>
              <a:buNone/>
            </a:pPr>
            <a:r>
              <a:rPr lang="cs-CZ" sz="2400" dirty="0" smtClean="0"/>
              <a:t>    LET </a:t>
            </a:r>
            <a:r>
              <a:rPr lang="cs-CZ" sz="2400" dirty="0"/>
              <a:t>________________________________________</a:t>
            </a:r>
          </a:p>
          <a:p>
            <a:pPr>
              <a:buFontTx/>
              <a:buNone/>
            </a:pPr>
            <a:r>
              <a:rPr lang="cs-CZ" sz="2400" dirty="0" smtClean="0"/>
              <a:t>    LED </a:t>
            </a:r>
            <a:r>
              <a:rPr lang="cs-CZ" sz="2400" dirty="0"/>
              <a:t>________________________________________</a:t>
            </a:r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b="1" i="1" dirty="0"/>
              <a:t>4. Co napíšeš dohromady a co zvlášť?</a:t>
            </a:r>
          </a:p>
          <a:p>
            <a:pPr>
              <a:buFontTx/>
              <a:buNone/>
            </a:pPr>
            <a:r>
              <a:rPr lang="cs-CZ" sz="2400" b="1" i="1" dirty="0"/>
              <a:t> 	</a:t>
            </a:r>
            <a:r>
              <a:rPr lang="cs-CZ" sz="2400" dirty="0"/>
              <a:t>u </a:t>
            </a:r>
            <a:r>
              <a:rPr lang="cs-CZ" sz="2400" dirty="0" err="1"/>
              <a:t>lice</a:t>
            </a:r>
            <a:r>
              <a:rPr lang="cs-CZ" sz="2400" dirty="0"/>
              <a:t>     ____________   </a:t>
            </a:r>
            <a:r>
              <a:rPr lang="cs-CZ" sz="2400" dirty="0" smtClean="0"/>
              <a:t>  </a:t>
            </a:r>
            <a:r>
              <a:rPr lang="cs-CZ" sz="2400" dirty="0"/>
              <a:t>o lípě     ________________</a:t>
            </a:r>
          </a:p>
          <a:p>
            <a:pPr>
              <a:buFontTx/>
              <a:buNone/>
            </a:pPr>
            <a:r>
              <a:rPr lang="cs-CZ" sz="2400" dirty="0"/>
              <a:t>	s láma   ____________   </a:t>
            </a:r>
            <a:r>
              <a:rPr lang="cs-CZ" sz="2400" dirty="0" smtClean="0"/>
              <a:t>  </a:t>
            </a:r>
            <a:r>
              <a:rPr lang="cs-CZ" sz="2400" dirty="0"/>
              <a:t>o </a:t>
            </a:r>
            <a:r>
              <a:rPr lang="cs-CZ" sz="2400" dirty="0" err="1"/>
              <a:t>prava</a:t>
            </a:r>
            <a:r>
              <a:rPr lang="cs-CZ" sz="2400" dirty="0"/>
              <a:t>  ________________</a:t>
            </a:r>
          </a:p>
          <a:p>
            <a:pPr>
              <a:buFontTx/>
              <a:buNone/>
            </a:pPr>
            <a:r>
              <a:rPr lang="cs-CZ" sz="2400" dirty="0"/>
              <a:t>	z domu  ____________    k </a:t>
            </a:r>
            <a:r>
              <a:rPr lang="cs-CZ" sz="2400" dirty="0" err="1"/>
              <a:t>rabice</a:t>
            </a:r>
            <a:r>
              <a:rPr lang="cs-CZ" sz="2400" dirty="0"/>
              <a:t> ________________</a:t>
            </a:r>
          </a:p>
          <a:p>
            <a:pPr>
              <a:buFontTx/>
              <a:buNone/>
            </a:pPr>
            <a:r>
              <a:rPr lang="cs-CZ" sz="2400" dirty="0"/>
              <a:t>	v </a:t>
            </a:r>
            <a:r>
              <a:rPr lang="cs-CZ" sz="2400" dirty="0" err="1"/>
              <a:t>áza</a:t>
            </a:r>
            <a:r>
              <a:rPr lang="cs-CZ" sz="2400" dirty="0"/>
              <a:t>   </a:t>
            </a:r>
            <a:r>
              <a:rPr lang="cs-CZ" sz="2400" dirty="0" smtClean="0"/>
              <a:t>   </a:t>
            </a:r>
            <a:r>
              <a:rPr lang="cs-CZ" sz="2400" dirty="0"/>
              <a:t>____________    </a:t>
            </a:r>
            <a:r>
              <a:rPr lang="cs-CZ" sz="2400" dirty="0" smtClean="0"/>
              <a:t> v </a:t>
            </a:r>
            <a:r>
              <a:rPr lang="cs-CZ" sz="2400" dirty="0"/>
              <a:t>zámku </a:t>
            </a:r>
            <a:r>
              <a:rPr lang="cs-CZ" sz="2400" dirty="0" smtClean="0"/>
              <a:t>________________</a:t>
            </a:r>
            <a:endParaRPr lang="cs-CZ" sz="2400" b="1" i="1" dirty="0"/>
          </a:p>
          <a:p>
            <a:pPr>
              <a:buFontTx/>
              <a:buNone/>
            </a:pPr>
            <a:endParaRPr lang="cs-CZ" sz="2400" b="1" i="1" dirty="0"/>
          </a:p>
        </p:txBody>
      </p:sp>
    </p:spTree>
    <p:extLst>
      <p:ext uri="{BB962C8B-B14F-4D97-AF65-F5344CB8AC3E}">
        <p14:creationId xmlns="" xmlns:p14="http://schemas.microsoft.com/office/powerpoint/2010/main" val="2023236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sz="1400"/>
              <a:t>Test 1. čtvrtletí – 1. část				JMÉNO___________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cs-CZ" sz="1400" b="1" i="1" dirty="0"/>
              <a:t>Uspořádej slova do vět.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b="1" i="1" dirty="0"/>
              <a:t>	</a:t>
            </a:r>
            <a:r>
              <a:rPr lang="cs-CZ" sz="1400" dirty="0"/>
              <a:t>pohled přinesl včera listonoš nám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___________________________________________________________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mám škole nejraději ve jazyk anglický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___________________________________________________________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endParaRPr lang="cs-CZ" sz="1400" dirty="0"/>
          </a:p>
          <a:p>
            <a:pPr marL="609600" indent="-609600">
              <a:lnSpc>
                <a:spcPct val="80000"/>
              </a:lnSpc>
              <a:buFontTx/>
              <a:buAutoNum type="arabicPeriod" startAt="2"/>
            </a:pPr>
            <a:r>
              <a:rPr lang="cs-CZ" sz="1400" b="1" i="1" dirty="0"/>
              <a:t>Doplň správná písmena a zapiš jiné tvary slova nebo slovo příbuzné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</a:t>
            </a:r>
            <a:r>
              <a:rPr lang="cs-CZ" sz="1400" dirty="0" err="1"/>
              <a:t>fotogra</a:t>
            </a:r>
            <a:r>
              <a:rPr lang="cs-CZ" sz="1400" dirty="0"/>
              <a:t>….  ___________       </a:t>
            </a:r>
            <a:r>
              <a:rPr lang="cs-CZ" sz="1400" dirty="0" err="1"/>
              <a:t>bě</a:t>
            </a:r>
            <a:r>
              <a:rPr lang="cs-CZ" sz="1400" dirty="0"/>
              <a:t>…</a:t>
            </a:r>
            <a:r>
              <a:rPr lang="cs-CZ" sz="1400" dirty="0" err="1"/>
              <a:t>ci</a:t>
            </a:r>
            <a:r>
              <a:rPr lang="cs-CZ" sz="1400" dirty="0"/>
              <a:t>        ___________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</a:t>
            </a:r>
            <a:r>
              <a:rPr lang="cs-CZ" sz="1400" dirty="0" err="1"/>
              <a:t>vl</a:t>
            </a:r>
            <a:r>
              <a:rPr lang="cs-CZ" sz="1400" dirty="0"/>
              <a:t>…</a:t>
            </a:r>
            <a:r>
              <a:rPr lang="cs-CZ" sz="1400" dirty="0" err="1"/>
              <a:t>ko</a:t>
            </a:r>
            <a:r>
              <a:rPr lang="cs-CZ" sz="1400" dirty="0"/>
              <a:t>        ___________      </a:t>
            </a:r>
            <a:r>
              <a:rPr lang="cs-CZ" sz="1400" dirty="0" smtClean="0"/>
              <a:t>  </a:t>
            </a:r>
            <a:r>
              <a:rPr lang="cs-CZ" sz="1400" dirty="0" err="1"/>
              <a:t>pospě</a:t>
            </a:r>
            <a:r>
              <a:rPr lang="cs-CZ" sz="1400" dirty="0"/>
              <a:t>…</a:t>
            </a:r>
            <a:r>
              <a:rPr lang="cs-CZ" sz="1400" dirty="0" err="1"/>
              <a:t>te</a:t>
            </a:r>
            <a:r>
              <a:rPr lang="cs-CZ" sz="1400" dirty="0"/>
              <a:t>  ___________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de…</a:t>
            </a:r>
            <a:r>
              <a:rPr lang="cs-CZ" sz="1400" dirty="0" err="1"/>
              <a:t>tový</a:t>
            </a:r>
            <a:r>
              <a:rPr lang="cs-CZ" sz="1400" dirty="0"/>
              <a:t>    ___________       </a:t>
            </a:r>
            <a:r>
              <a:rPr lang="cs-CZ" sz="1400" dirty="0" err="1"/>
              <a:t>uká</a:t>
            </a:r>
            <a:r>
              <a:rPr lang="cs-CZ" sz="1400" dirty="0"/>
              <a:t>…</a:t>
            </a:r>
            <a:r>
              <a:rPr lang="cs-CZ" sz="1400" dirty="0" err="1"/>
              <a:t>ka</a:t>
            </a:r>
            <a:r>
              <a:rPr lang="cs-CZ" sz="1400" dirty="0"/>
              <a:t>      ___________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1400" dirty="0"/>
              <a:t>	klu…</a:t>
            </a:r>
            <a:r>
              <a:rPr lang="cs-CZ" sz="1400" dirty="0" err="1"/>
              <a:t>ká</a:t>
            </a:r>
            <a:r>
              <a:rPr lang="cs-CZ" sz="1400" dirty="0"/>
              <a:t>      ___________      </a:t>
            </a:r>
            <a:r>
              <a:rPr lang="cs-CZ" sz="1400" dirty="0" smtClean="0"/>
              <a:t>  </a:t>
            </a:r>
            <a:r>
              <a:rPr lang="cs-CZ" sz="1400" dirty="0"/>
              <a:t>hle…</a:t>
            </a:r>
            <a:r>
              <a:rPr lang="cs-CZ" sz="1400" dirty="0" err="1"/>
              <a:t>me</a:t>
            </a:r>
            <a:r>
              <a:rPr lang="cs-CZ" sz="1400" dirty="0"/>
              <a:t>      ___________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endParaRPr lang="cs-CZ" sz="1400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3500438"/>
            <a:ext cx="8280400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1400" i="1" dirty="0"/>
              <a:t>3</a:t>
            </a:r>
            <a:r>
              <a:rPr lang="cs-CZ" sz="1400" b="1" i="1" dirty="0"/>
              <a:t>.      </a:t>
            </a:r>
            <a:r>
              <a:rPr lang="cs-CZ" sz="1400" b="1" i="1" dirty="0" smtClean="0"/>
              <a:t>     </a:t>
            </a:r>
            <a:r>
              <a:rPr lang="cs-CZ" sz="1400" b="1" i="1" dirty="0"/>
              <a:t>Vymysli věty s těmito slovy:</a:t>
            </a:r>
          </a:p>
          <a:p>
            <a:r>
              <a:rPr lang="cs-CZ" sz="1400" b="0" dirty="0"/>
              <a:t>            </a:t>
            </a:r>
            <a:r>
              <a:rPr lang="cs-CZ" sz="1400" b="0" dirty="0" smtClean="0"/>
              <a:t>   JET  </a:t>
            </a:r>
            <a:r>
              <a:rPr lang="cs-CZ" sz="1400" b="0" dirty="0"/>
              <a:t>____________________________________________________________</a:t>
            </a:r>
          </a:p>
          <a:p>
            <a:r>
              <a:rPr lang="cs-CZ" sz="1400" b="0" dirty="0"/>
              <a:t>           </a:t>
            </a:r>
            <a:r>
              <a:rPr lang="cs-CZ" sz="1400" b="0" dirty="0" smtClean="0"/>
              <a:t>    </a:t>
            </a:r>
            <a:r>
              <a:rPr lang="cs-CZ" sz="1400" b="0" dirty="0"/>
              <a:t>JED ____________________________________________________________</a:t>
            </a:r>
          </a:p>
          <a:p>
            <a:r>
              <a:rPr lang="cs-CZ" sz="1400" b="0" dirty="0"/>
              <a:t>            </a:t>
            </a:r>
            <a:r>
              <a:rPr lang="cs-CZ" sz="1400" b="0" dirty="0" smtClean="0"/>
              <a:t>   LET </a:t>
            </a:r>
            <a:r>
              <a:rPr lang="cs-CZ" sz="1400" b="0" dirty="0"/>
              <a:t>____________________________________________________________</a:t>
            </a:r>
          </a:p>
          <a:p>
            <a:r>
              <a:rPr lang="cs-CZ" sz="1400" b="0" dirty="0"/>
              <a:t>            </a:t>
            </a:r>
            <a:r>
              <a:rPr lang="cs-CZ" sz="1400" b="0" dirty="0" smtClean="0"/>
              <a:t>   LED </a:t>
            </a:r>
            <a:r>
              <a:rPr lang="cs-CZ" sz="1400" b="0" dirty="0"/>
              <a:t>____________________________________________________________</a:t>
            </a:r>
          </a:p>
          <a:p>
            <a:endParaRPr lang="cs-CZ" sz="1400" b="0" dirty="0"/>
          </a:p>
          <a:p>
            <a:pPr marL="342900" indent="-342900">
              <a:buAutoNum type="arabicPeriod" startAt="4"/>
            </a:pPr>
            <a:r>
              <a:rPr lang="cs-CZ" sz="1400" b="1" i="1" dirty="0" smtClean="0"/>
              <a:t>     Co </a:t>
            </a:r>
            <a:r>
              <a:rPr lang="cs-CZ" sz="1400" b="1" i="1" dirty="0"/>
              <a:t>napíšeš dohromady a co </a:t>
            </a:r>
            <a:r>
              <a:rPr lang="cs-CZ" sz="1400" b="1" i="1" dirty="0" smtClean="0"/>
              <a:t>zvlášť?</a:t>
            </a:r>
            <a:r>
              <a:rPr lang="cs-CZ" sz="1400" i="1" dirty="0"/>
              <a:t>	</a:t>
            </a:r>
            <a:endParaRPr lang="cs-CZ" sz="1400" i="1" dirty="0" smtClean="0"/>
          </a:p>
          <a:p>
            <a:r>
              <a:rPr lang="cs-CZ" sz="1400" i="1" dirty="0" smtClean="0"/>
              <a:t>              </a:t>
            </a:r>
            <a:r>
              <a:rPr lang="cs-CZ" sz="1400" b="0" dirty="0" smtClean="0"/>
              <a:t>u </a:t>
            </a:r>
            <a:r>
              <a:rPr lang="cs-CZ" sz="1400" b="0" dirty="0" err="1"/>
              <a:t>lice</a:t>
            </a:r>
            <a:r>
              <a:rPr lang="cs-CZ" sz="1400" b="0" dirty="0"/>
              <a:t>     </a:t>
            </a:r>
            <a:r>
              <a:rPr lang="cs-CZ" sz="1400" b="0"/>
              <a:t>____________    </a:t>
            </a:r>
            <a:r>
              <a:rPr lang="cs-CZ" sz="1400" b="0" smtClean="0"/>
              <a:t> </a:t>
            </a:r>
            <a:r>
              <a:rPr lang="cs-CZ" sz="1400" b="0" smtClean="0"/>
              <a:t> o </a:t>
            </a:r>
            <a:r>
              <a:rPr lang="cs-CZ" sz="1400" b="0" dirty="0"/>
              <a:t>lípě     ________________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</a:t>
            </a:r>
            <a:r>
              <a:rPr lang="cs-CZ" sz="1400" b="0" dirty="0" smtClean="0"/>
              <a:t>s </a:t>
            </a:r>
            <a:r>
              <a:rPr lang="cs-CZ" sz="1400" b="0" dirty="0"/>
              <a:t>láma   ____________   </a:t>
            </a:r>
            <a:r>
              <a:rPr lang="cs-CZ" sz="1400" b="0" dirty="0" smtClean="0"/>
              <a:t> </a:t>
            </a:r>
            <a:r>
              <a:rPr lang="cs-CZ" sz="1400" b="0" dirty="0" smtClean="0"/>
              <a:t>  </a:t>
            </a:r>
            <a:r>
              <a:rPr lang="cs-CZ" sz="1400" b="0" dirty="0"/>
              <a:t>o </a:t>
            </a:r>
            <a:r>
              <a:rPr lang="cs-CZ" sz="1400" b="0" dirty="0" err="1"/>
              <a:t>prava</a:t>
            </a:r>
            <a:r>
              <a:rPr lang="cs-CZ" sz="1400" b="0" dirty="0"/>
              <a:t>  ________________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</a:t>
            </a:r>
            <a:r>
              <a:rPr lang="cs-CZ" sz="1400" b="0" dirty="0" smtClean="0"/>
              <a:t>z </a:t>
            </a:r>
            <a:r>
              <a:rPr lang="cs-CZ" sz="1400" b="0" dirty="0"/>
              <a:t>domu  ____________    </a:t>
            </a:r>
            <a:r>
              <a:rPr lang="cs-CZ" sz="1400" b="0" dirty="0" smtClean="0"/>
              <a:t> k </a:t>
            </a:r>
            <a:r>
              <a:rPr lang="cs-CZ" sz="1400" b="0" dirty="0" err="1"/>
              <a:t>rabice</a:t>
            </a:r>
            <a:r>
              <a:rPr lang="cs-CZ" sz="1400" b="0" dirty="0"/>
              <a:t> ________________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</a:t>
            </a:r>
            <a:r>
              <a:rPr lang="cs-CZ" sz="1400" b="0" dirty="0" smtClean="0"/>
              <a:t>v </a:t>
            </a:r>
            <a:r>
              <a:rPr lang="cs-CZ" sz="1400" b="0" dirty="0" err="1" smtClean="0"/>
              <a:t>áza</a:t>
            </a:r>
            <a:r>
              <a:rPr lang="cs-CZ" sz="1400" b="0" dirty="0" smtClean="0"/>
              <a:t>     </a:t>
            </a:r>
            <a:r>
              <a:rPr lang="cs-CZ" sz="1400" b="0" dirty="0"/>
              <a:t>____________    </a:t>
            </a:r>
            <a:r>
              <a:rPr lang="cs-CZ" sz="1400" b="0" dirty="0" smtClean="0"/>
              <a:t>   v </a:t>
            </a:r>
            <a:r>
              <a:rPr lang="cs-CZ" sz="1400" b="0" dirty="0"/>
              <a:t>zámku ________________</a:t>
            </a:r>
          </a:p>
        </p:txBody>
      </p:sp>
    </p:spTree>
    <p:extLst>
      <p:ext uri="{BB962C8B-B14F-4D97-AF65-F5344CB8AC3E}">
        <p14:creationId xmlns="" xmlns:p14="http://schemas.microsoft.com/office/powerpoint/2010/main" val="31116131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186</Words>
  <Application>Microsoft Office PowerPoint</Application>
  <PresentationFormat>Předvádění na obrazovce (4:3)</PresentationFormat>
  <Paragraphs>65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Test 1. čtvrtletí – 1. část  JMÉNO ____________ </vt:lpstr>
      <vt:lpstr>Snímek 4</vt:lpstr>
      <vt:lpstr>Test 1. čtvrtletí – 1. část    JMÉNO___________</vt:lpstr>
    </vt:vector>
  </TitlesOfParts>
  <Company>ZŠ Studená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Hrbková Marie</dc:creator>
  <cp:lastModifiedBy>Uzivatel</cp:lastModifiedBy>
  <cp:revision>13</cp:revision>
  <cp:lastPrinted>2011-11-16T07:14:05Z</cp:lastPrinted>
  <dcterms:created xsi:type="dcterms:W3CDTF">2011-11-15T09:26:07Z</dcterms:created>
  <dcterms:modified xsi:type="dcterms:W3CDTF">2012-03-06T17:48:15Z</dcterms:modified>
</cp:coreProperties>
</file>