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3" r:id="rId3"/>
    <p:sldId id="259" r:id="rId4"/>
    <p:sldId id="256" r:id="rId5"/>
    <p:sldId id="260" r:id="rId6"/>
    <p:sldId id="257" r:id="rId7"/>
    <p:sldId id="25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VY_22_INOVACE_29_TV programmes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TV programmes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DD0938-E5A9-4EC2-9AF3-69B6D1C69066}" type="presOf" srcId="{C73C7642-F245-4585-8F88-243F9FAEF6CA}" destId="{97289DF2-90F4-4EC2-A9FC-633B00BAB610}" srcOrd="0" destOrd="0" presId="urn:microsoft.com/office/officeart/2005/8/layout/target3"/>
    <dgm:cxn modelId="{AE03091A-DB36-4A16-BCA3-1FCC2F3F7F9D}" type="presOf" srcId="{445C7998-7549-48B0-BD68-D4F0167F02E5}" destId="{BC35EE03-4121-4EF9-923D-7CB6D30D358D}" srcOrd="0" destOrd="0" presId="urn:microsoft.com/office/officeart/2005/8/layout/target3"/>
    <dgm:cxn modelId="{C43EACE2-9FA9-4528-9141-DC66BE5E17B0}" type="presOf" srcId="{FBBFC3EA-9D9D-4F3A-BEA6-9C2C0E46BF20}" destId="{643EA938-EDE0-4533-ACCC-D2BD6F3A527C}" srcOrd="0" destOrd="0" presId="urn:microsoft.com/office/officeart/2005/8/layout/target3"/>
    <dgm:cxn modelId="{36369217-C225-4D52-A7CE-7D6B8320357D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EE6E4B7-5E23-4B54-88FC-30488AC3A383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35D7C74-94E5-43EA-B65A-307AAFC0A064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4E1C796-2493-47D9-AD39-0C38156CEECB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41FE68B-9BEE-4AFE-90D3-7491E83D0A94}" type="presOf" srcId="{019433A1-1324-4DE1-9E6F-32B851095F74}" destId="{E7297F21-D4FD-4A41-AE58-814D01A6B5E7}" srcOrd="1" destOrd="0" presId="urn:microsoft.com/office/officeart/2005/8/layout/target3"/>
    <dgm:cxn modelId="{B106EB6A-63D8-4A28-924E-800164C842FB}" type="presOf" srcId="{445C7998-7549-48B0-BD68-D4F0167F02E5}" destId="{4D19AB04-24FA-40C2-B203-52AE3D15E171}" srcOrd="1" destOrd="0" presId="urn:microsoft.com/office/officeart/2005/8/layout/target3"/>
    <dgm:cxn modelId="{20C08EAE-3CB8-46DB-B2BF-CDA05CBD4399}" type="presOf" srcId="{EBC41103-E2E5-4D48-9B4B-425520D3D098}" destId="{F969C235-9271-4D34-B740-D627A121CAD0}" srcOrd="1" destOrd="0" presId="urn:microsoft.com/office/officeart/2005/8/layout/target3"/>
    <dgm:cxn modelId="{43B03757-594B-4EA5-A186-1DC2C8EEFE51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A8B202D-1279-4415-8CD9-11DA4E3C6A9E}" type="presOf" srcId="{C73C7642-F245-4585-8F88-243F9FAEF6CA}" destId="{AA41A67C-3D3F-4AE9-9E0F-5D7F7BB2E741}" srcOrd="1" destOrd="0" presId="urn:microsoft.com/office/officeart/2005/8/layout/target3"/>
    <dgm:cxn modelId="{17672401-10CD-42B4-B003-64A32FC1933E}" type="presOf" srcId="{019433A1-1324-4DE1-9E6F-32B851095F74}" destId="{A3817367-F2BC-482F-8832-FA00B51DCCF3}" srcOrd="0" destOrd="0" presId="urn:microsoft.com/office/officeart/2005/8/layout/target3"/>
    <dgm:cxn modelId="{D887AF0D-7F07-4BB5-9EC3-D699F775D012}" type="presParOf" srcId="{71045F8C-00FA-488E-A7BD-E2E6753D979D}" destId="{3577EC6B-C980-4F34-8C69-4365E7B8FC8C}" srcOrd="0" destOrd="0" presId="urn:microsoft.com/office/officeart/2005/8/layout/target3"/>
    <dgm:cxn modelId="{436CD3F1-8F9C-472C-BA5A-7170CEF0427C}" type="presParOf" srcId="{71045F8C-00FA-488E-A7BD-E2E6753D979D}" destId="{6940EB87-DC1D-4BC3-9408-9AC2E1FFC039}" srcOrd="1" destOrd="0" presId="urn:microsoft.com/office/officeart/2005/8/layout/target3"/>
    <dgm:cxn modelId="{F1D1E38F-4D48-4211-8478-9124743FB54C}" type="presParOf" srcId="{71045F8C-00FA-488E-A7BD-E2E6753D979D}" destId="{BC35EE03-4121-4EF9-923D-7CB6D30D358D}" srcOrd="2" destOrd="0" presId="urn:microsoft.com/office/officeart/2005/8/layout/target3"/>
    <dgm:cxn modelId="{6FC063DE-BDCD-43B0-9FB6-565BDDEAB64C}" type="presParOf" srcId="{71045F8C-00FA-488E-A7BD-E2E6753D979D}" destId="{C95EEA27-3CBF-4645-A92D-9D8AF5C1CBFC}" srcOrd="3" destOrd="0" presId="urn:microsoft.com/office/officeart/2005/8/layout/target3"/>
    <dgm:cxn modelId="{20ACB7BA-6C31-4003-9CA2-72845DB6DCAF}" type="presParOf" srcId="{71045F8C-00FA-488E-A7BD-E2E6753D979D}" destId="{851BB866-B6AE-4566-893F-4C635BA974FC}" srcOrd="4" destOrd="0" presId="urn:microsoft.com/office/officeart/2005/8/layout/target3"/>
    <dgm:cxn modelId="{2ACA65AA-41ED-42B9-ACBB-52219A291E8B}" type="presParOf" srcId="{71045F8C-00FA-488E-A7BD-E2E6753D979D}" destId="{643EA938-EDE0-4533-ACCC-D2BD6F3A527C}" srcOrd="5" destOrd="0" presId="urn:microsoft.com/office/officeart/2005/8/layout/target3"/>
    <dgm:cxn modelId="{943B75AA-AC88-4484-863B-44AA4F07C2D8}" type="presParOf" srcId="{71045F8C-00FA-488E-A7BD-E2E6753D979D}" destId="{92F31B18-D66D-4CC7-89B9-378928DE877D}" srcOrd="6" destOrd="0" presId="urn:microsoft.com/office/officeart/2005/8/layout/target3"/>
    <dgm:cxn modelId="{ADAD5F1F-554A-40AE-99EF-0F88CF226880}" type="presParOf" srcId="{71045F8C-00FA-488E-A7BD-E2E6753D979D}" destId="{902074E1-B931-4618-97F1-FADBE82E9C3C}" srcOrd="7" destOrd="0" presId="urn:microsoft.com/office/officeart/2005/8/layout/target3"/>
    <dgm:cxn modelId="{F5E8E549-BA2D-4D29-B9A7-D5DF76EE9B8D}" type="presParOf" srcId="{71045F8C-00FA-488E-A7BD-E2E6753D979D}" destId="{A3817367-F2BC-482F-8832-FA00B51DCCF3}" srcOrd="8" destOrd="0" presId="urn:microsoft.com/office/officeart/2005/8/layout/target3"/>
    <dgm:cxn modelId="{1ABE08F8-1D05-4BCC-846A-A60AAD723B14}" type="presParOf" srcId="{71045F8C-00FA-488E-A7BD-E2E6753D979D}" destId="{626ABFF6-56C8-4386-B662-68EC364EED9D}" srcOrd="9" destOrd="0" presId="urn:microsoft.com/office/officeart/2005/8/layout/target3"/>
    <dgm:cxn modelId="{1054C7CE-D8AA-4E79-B4CB-9B436BD1F3A6}" type="presParOf" srcId="{71045F8C-00FA-488E-A7BD-E2E6753D979D}" destId="{6DB11F1C-D028-4800-9625-6611CA9DE6D4}" srcOrd="10" destOrd="0" presId="urn:microsoft.com/office/officeart/2005/8/layout/target3"/>
    <dgm:cxn modelId="{EFEEF9B1-85F0-4824-9553-C20647F1249E}" type="presParOf" srcId="{71045F8C-00FA-488E-A7BD-E2E6753D979D}" destId="{CDED6FE3-AD8F-4ACC-B6B8-710EDDD97598}" srcOrd="11" destOrd="0" presId="urn:microsoft.com/office/officeart/2005/8/layout/target3"/>
    <dgm:cxn modelId="{4E1924E0-04B5-4244-AC32-85464BCAE18A}" type="presParOf" srcId="{71045F8C-00FA-488E-A7BD-E2E6753D979D}" destId="{397AC6D7-84A6-4150-958F-83C92D9ACF38}" srcOrd="12" destOrd="0" presId="urn:microsoft.com/office/officeart/2005/8/layout/target3"/>
    <dgm:cxn modelId="{4CBD9DF4-CC5B-4660-AC3A-73AB4962CED2}" type="presParOf" srcId="{71045F8C-00FA-488E-A7BD-E2E6753D979D}" destId="{D7419528-33A6-416D-9E64-B3F7915C5149}" srcOrd="13" destOrd="0" presId="urn:microsoft.com/office/officeart/2005/8/layout/target3"/>
    <dgm:cxn modelId="{9B29F7B8-A36F-4F9D-9C0A-983ACA4782AD}" type="presParOf" srcId="{71045F8C-00FA-488E-A7BD-E2E6753D979D}" destId="{97289DF2-90F4-4EC2-A9FC-633B00BAB610}" srcOrd="14" destOrd="0" presId="urn:microsoft.com/office/officeart/2005/8/layout/target3"/>
    <dgm:cxn modelId="{AF799F44-CCEE-41F4-94A1-BCC57980677E}" type="presParOf" srcId="{71045F8C-00FA-488E-A7BD-E2E6753D979D}" destId="{234EBA9D-95B4-4C20-A84E-6F65F1085DC6}" srcOrd="15" destOrd="0" presId="urn:microsoft.com/office/officeart/2005/8/layout/target3"/>
    <dgm:cxn modelId="{FA463C1F-BA2C-4D84-81FF-37EDD573CFB7}" type="presParOf" srcId="{71045F8C-00FA-488E-A7BD-E2E6753D979D}" destId="{12255512-213F-41DF-90A6-8B4CD74A2B52}" srcOrd="16" destOrd="0" presId="urn:microsoft.com/office/officeart/2005/8/layout/target3"/>
    <dgm:cxn modelId="{D4C142D8-99C8-4749-84EE-FD46B6CD9C3F}" type="presParOf" srcId="{71045F8C-00FA-488E-A7BD-E2E6753D979D}" destId="{50C2F88D-8688-44C2-A854-691F34009D3B}" srcOrd="17" destOrd="0" presId="urn:microsoft.com/office/officeart/2005/8/layout/target3"/>
    <dgm:cxn modelId="{6C6E634B-5051-4ACE-86C5-A2C924681FA8}" type="presParOf" srcId="{71045F8C-00FA-488E-A7BD-E2E6753D979D}" destId="{4D19AB04-24FA-40C2-B203-52AE3D15E171}" srcOrd="18" destOrd="0" presId="urn:microsoft.com/office/officeart/2005/8/layout/target3"/>
    <dgm:cxn modelId="{DDB62698-C7AC-4814-B9E0-10F30F424B8E}" type="presParOf" srcId="{71045F8C-00FA-488E-A7BD-E2E6753D979D}" destId="{832BF48F-0145-4429-9E02-8FCA946CCE9E}" srcOrd="19" destOrd="0" presId="urn:microsoft.com/office/officeart/2005/8/layout/target3"/>
    <dgm:cxn modelId="{ED34B23A-6F7C-4037-A818-4E1ABBBA702D}" type="presParOf" srcId="{71045F8C-00FA-488E-A7BD-E2E6753D979D}" destId="{E7297F21-D4FD-4A41-AE58-814D01A6B5E7}" srcOrd="20" destOrd="0" presId="urn:microsoft.com/office/officeart/2005/8/layout/target3"/>
    <dgm:cxn modelId="{08C4E99E-0D88-4997-B147-7993C8C4E126}" type="presParOf" srcId="{71045F8C-00FA-488E-A7BD-E2E6753D979D}" destId="{F69A1436-182C-465B-AD7F-FE48E0C090C1}" srcOrd="21" destOrd="0" presId="urn:microsoft.com/office/officeart/2005/8/layout/target3"/>
    <dgm:cxn modelId="{BF2A3160-00AA-4170-B5DE-56C396F63A32}" type="presParOf" srcId="{71045F8C-00FA-488E-A7BD-E2E6753D979D}" destId="{AA41A67C-3D3F-4AE9-9E0F-5D7F7BB2E741}" srcOrd="22" destOrd="0" presId="urn:microsoft.com/office/officeart/2005/8/layout/target3"/>
    <dgm:cxn modelId="{C5C3B940-FC54-4E23-84A3-6050A0587A9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F55ABD-D1C6-46E1-B047-4F24721F182B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D1A79C-FBA5-419E-AB06-EC434961410E}">
      <dgm:prSet phldrT="[Text]"/>
      <dgm:spPr/>
      <dgm:t>
        <a:bodyPr/>
        <a:lstStyle/>
        <a:p>
          <a:r>
            <a:rPr lang="cs-CZ" smtClean="0"/>
            <a:t>Tv programmes</a:t>
          </a:r>
        </a:p>
        <a:p>
          <a:r>
            <a:rPr lang="cs-CZ" smtClean="0"/>
            <a:t>/Skládačka/</a:t>
          </a:r>
          <a:endParaRPr lang="cs-CZ"/>
        </a:p>
      </dgm:t>
    </dgm:pt>
    <dgm:pt modelId="{080D1CCC-EDB0-4F82-BF89-3BE0B27D30B9}" type="parTrans" cxnId="{587BD384-D935-4DAA-B46F-E9A6E338FBCF}">
      <dgm:prSet/>
      <dgm:spPr/>
      <dgm:t>
        <a:bodyPr/>
        <a:lstStyle/>
        <a:p>
          <a:endParaRPr lang="cs-CZ"/>
        </a:p>
      </dgm:t>
    </dgm:pt>
    <dgm:pt modelId="{14C58DF9-A964-47F6-BAD3-7269D142E316}" type="sibTrans" cxnId="{587BD384-D935-4DAA-B46F-E9A6E338FBCF}">
      <dgm:prSet/>
      <dgm:spPr/>
      <dgm:t>
        <a:bodyPr/>
        <a:lstStyle/>
        <a:p>
          <a:endParaRPr lang="cs-CZ"/>
        </a:p>
      </dgm:t>
    </dgm:pt>
    <dgm:pt modelId="{2F168B84-D9BD-4F1E-A259-F809C81E4370}">
      <dgm:prSet phldrT="[Text]"/>
      <dgm:spPr/>
      <dgm:t>
        <a:bodyPr/>
        <a:lstStyle/>
        <a:p>
          <a:r>
            <a:rPr lang="cs-CZ" smtClean="0"/>
            <a:t>Pořadí slov ve větě.</a:t>
          </a:r>
          <a:endParaRPr lang="cs-CZ"/>
        </a:p>
      </dgm:t>
    </dgm:pt>
    <dgm:pt modelId="{BA55EADA-A569-4D46-8869-DA85D907B0FC}" type="parTrans" cxnId="{6CD2B22F-C1AE-4594-974D-EDA043C3DDC2}">
      <dgm:prSet/>
      <dgm:spPr/>
      <dgm:t>
        <a:bodyPr/>
        <a:lstStyle/>
        <a:p>
          <a:endParaRPr lang="cs-CZ"/>
        </a:p>
      </dgm:t>
    </dgm:pt>
    <dgm:pt modelId="{57A06A34-FD18-451C-A811-8F0DA342929E}" type="sibTrans" cxnId="{6CD2B22F-C1AE-4594-974D-EDA043C3DDC2}">
      <dgm:prSet/>
      <dgm:spPr/>
      <dgm:t>
        <a:bodyPr/>
        <a:lstStyle/>
        <a:p>
          <a:endParaRPr lang="cs-CZ"/>
        </a:p>
      </dgm:t>
    </dgm:pt>
    <dgm:pt modelId="{B0D5315B-6A0E-4C5D-9447-1781095EE42F}" type="pres">
      <dgm:prSet presAssocID="{41F55ABD-D1C6-46E1-B047-4F24721F182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500D4E-01D3-4B5B-9622-263FB0D59681}" type="pres">
      <dgm:prSet presAssocID="{73D1A79C-FBA5-419E-AB06-EC434961410E}" presName="composite" presStyleCnt="0"/>
      <dgm:spPr/>
    </dgm:pt>
    <dgm:pt modelId="{64F1FA66-40BB-45C3-AEFB-90B7BBF6801D}" type="pres">
      <dgm:prSet presAssocID="{73D1A79C-FBA5-419E-AB06-EC434961410E}" presName="rect1" presStyleLbl="tr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6659E-2533-4094-9CC2-790FE5F8CC68}" type="pres">
      <dgm:prSet presAssocID="{73D1A79C-FBA5-419E-AB06-EC434961410E}" presName="rect2" presStyleLbl="fgImgPlace1" presStyleIdx="0" presStyleCnt="2" custLinFactNeighborX="46" custLinFactNeighborY="1906"/>
      <dgm:spPr/>
    </dgm:pt>
    <dgm:pt modelId="{84FB3375-92F7-47E3-A640-C3C7BC6971F8}" type="pres">
      <dgm:prSet presAssocID="{14C58DF9-A964-47F6-BAD3-7269D142E316}" presName="sibTrans" presStyleCnt="0"/>
      <dgm:spPr/>
    </dgm:pt>
    <dgm:pt modelId="{E5AADB8A-3025-4478-8D63-C6CBAEFAF49A}" type="pres">
      <dgm:prSet presAssocID="{2F168B84-D9BD-4F1E-A259-F809C81E4370}" presName="composite" presStyleCnt="0"/>
      <dgm:spPr/>
    </dgm:pt>
    <dgm:pt modelId="{260EFC0A-AA89-4EB5-BADE-B0D7520F0F01}" type="pres">
      <dgm:prSet presAssocID="{2F168B84-D9BD-4F1E-A259-F809C81E4370}" presName="rect1" presStyleLbl="tr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20BCEF-2586-4A68-A338-F39200764033}" type="pres">
      <dgm:prSet presAssocID="{2F168B84-D9BD-4F1E-A259-F809C81E4370}" presName="rect2" presStyleLbl="fgImgPlace1" presStyleIdx="1" presStyleCnt="2"/>
      <dgm:spPr/>
    </dgm:pt>
  </dgm:ptLst>
  <dgm:cxnLst>
    <dgm:cxn modelId="{064A3D88-6DDB-4BF3-981C-5994FBC2DFEA}" type="presOf" srcId="{73D1A79C-FBA5-419E-AB06-EC434961410E}" destId="{64F1FA66-40BB-45C3-AEFB-90B7BBF6801D}" srcOrd="0" destOrd="0" presId="urn:microsoft.com/office/officeart/2008/layout/PictureStrips"/>
    <dgm:cxn modelId="{D94A55FB-27B7-4976-99AA-706A306FE146}" type="presOf" srcId="{2F168B84-D9BD-4F1E-A259-F809C81E4370}" destId="{260EFC0A-AA89-4EB5-BADE-B0D7520F0F01}" srcOrd="0" destOrd="0" presId="urn:microsoft.com/office/officeart/2008/layout/PictureStrips"/>
    <dgm:cxn modelId="{6CD2B22F-C1AE-4594-974D-EDA043C3DDC2}" srcId="{41F55ABD-D1C6-46E1-B047-4F24721F182B}" destId="{2F168B84-D9BD-4F1E-A259-F809C81E4370}" srcOrd="1" destOrd="0" parTransId="{BA55EADA-A569-4D46-8869-DA85D907B0FC}" sibTransId="{57A06A34-FD18-451C-A811-8F0DA342929E}"/>
    <dgm:cxn modelId="{0E8D07F8-B6F8-4E1C-9E04-21EA61728BCB}" type="presOf" srcId="{41F55ABD-D1C6-46E1-B047-4F24721F182B}" destId="{B0D5315B-6A0E-4C5D-9447-1781095EE42F}" srcOrd="0" destOrd="0" presId="urn:microsoft.com/office/officeart/2008/layout/PictureStrips"/>
    <dgm:cxn modelId="{587BD384-D935-4DAA-B46F-E9A6E338FBCF}" srcId="{41F55ABD-D1C6-46E1-B047-4F24721F182B}" destId="{73D1A79C-FBA5-419E-AB06-EC434961410E}" srcOrd="0" destOrd="0" parTransId="{080D1CCC-EDB0-4F82-BF89-3BE0B27D30B9}" sibTransId="{14C58DF9-A964-47F6-BAD3-7269D142E316}"/>
    <dgm:cxn modelId="{F0860D13-4696-429A-9A2B-4333C8CF4EAE}" type="presParOf" srcId="{B0D5315B-6A0E-4C5D-9447-1781095EE42F}" destId="{FD500D4E-01D3-4B5B-9622-263FB0D59681}" srcOrd="0" destOrd="0" presId="urn:microsoft.com/office/officeart/2008/layout/PictureStrips"/>
    <dgm:cxn modelId="{7690F2D1-9EC2-4F07-9091-984CA2184111}" type="presParOf" srcId="{FD500D4E-01D3-4B5B-9622-263FB0D59681}" destId="{64F1FA66-40BB-45C3-AEFB-90B7BBF6801D}" srcOrd="0" destOrd="0" presId="urn:microsoft.com/office/officeart/2008/layout/PictureStrips"/>
    <dgm:cxn modelId="{BDB7830A-7665-41B7-8991-8CBD9AF3B30F}" type="presParOf" srcId="{FD500D4E-01D3-4B5B-9622-263FB0D59681}" destId="{B446659E-2533-4094-9CC2-790FE5F8CC68}" srcOrd="1" destOrd="0" presId="urn:microsoft.com/office/officeart/2008/layout/PictureStrips"/>
    <dgm:cxn modelId="{D9F1CC70-49A1-40BE-BB38-538EEBADFC07}" type="presParOf" srcId="{B0D5315B-6A0E-4C5D-9447-1781095EE42F}" destId="{84FB3375-92F7-47E3-A640-C3C7BC6971F8}" srcOrd="1" destOrd="0" presId="urn:microsoft.com/office/officeart/2008/layout/PictureStrips"/>
    <dgm:cxn modelId="{5C15BCA9-0898-4517-8114-975C3D4CF43A}" type="presParOf" srcId="{B0D5315B-6A0E-4C5D-9447-1781095EE42F}" destId="{E5AADB8A-3025-4478-8D63-C6CBAEFAF49A}" srcOrd="2" destOrd="0" presId="urn:microsoft.com/office/officeart/2008/layout/PictureStrips"/>
    <dgm:cxn modelId="{AD7A9C7B-000C-4E58-A81A-F61A8F787B69}" type="presParOf" srcId="{E5AADB8A-3025-4478-8D63-C6CBAEFAF49A}" destId="{260EFC0A-AA89-4EB5-BADE-B0D7520F0F01}" srcOrd="0" destOrd="0" presId="urn:microsoft.com/office/officeart/2008/layout/PictureStrips"/>
    <dgm:cxn modelId="{F2FCE7B0-3038-4F2B-8444-49650C76D4DD}" type="presParOf" srcId="{E5AADB8A-3025-4478-8D63-C6CBAEFAF49A}" destId="{EF20BCEF-2586-4A68-A338-F39200764033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VY_22_INOVACE_29_TV programmes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TV programmes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1FA66-40BB-45C3-AEFB-90B7BBF6801D}">
      <dsp:nvSpPr>
        <dsp:cNvPr id="0" name=""/>
        <dsp:cNvSpPr/>
      </dsp:nvSpPr>
      <dsp:spPr>
        <a:xfrm>
          <a:off x="1308860" y="328306"/>
          <a:ext cx="5855874" cy="182996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93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smtClean="0"/>
            <a:t>Tv programmes</a:t>
          </a:r>
        </a:p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smtClean="0"/>
            <a:t>/Skládačka/</a:t>
          </a:r>
          <a:endParaRPr lang="cs-CZ" sz="4800" kern="1200"/>
        </a:p>
      </dsp:txBody>
      <dsp:txXfrm>
        <a:off x="1308860" y="328306"/>
        <a:ext cx="5855874" cy="1829960"/>
      </dsp:txXfrm>
    </dsp:sp>
    <dsp:sp modelId="{B446659E-2533-4094-9CC2-790FE5F8CC68}">
      <dsp:nvSpPr>
        <dsp:cNvPr id="0" name=""/>
        <dsp:cNvSpPr/>
      </dsp:nvSpPr>
      <dsp:spPr>
        <a:xfrm>
          <a:off x="1065454" y="100601"/>
          <a:ext cx="1280972" cy="192145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0EFC0A-AA89-4EB5-BADE-B0D7520F0F01}">
      <dsp:nvSpPr>
        <dsp:cNvPr id="0" name=""/>
        <dsp:cNvSpPr/>
      </dsp:nvSpPr>
      <dsp:spPr>
        <a:xfrm>
          <a:off x="1308860" y="2632023"/>
          <a:ext cx="5855874" cy="182996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93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smtClean="0"/>
            <a:t>Pořadí slov ve větě.</a:t>
          </a:r>
          <a:endParaRPr lang="cs-CZ" sz="4800" kern="1200"/>
        </a:p>
      </dsp:txBody>
      <dsp:txXfrm>
        <a:off x="1308860" y="2632023"/>
        <a:ext cx="5855874" cy="1829960"/>
      </dsp:txXfrm>
    </dsp:sp>
    <dsp:sp modelId="{EF20BCEF-2586-4A68-A338-F39200764033}">
      <dsp:nvSpPr>
        <dsp:cNvPr id="0" name=""/>
        <dsp:cNvSpPr/>
      </dsp:nvSpPr>
      <dsp:spPr>
        <a:xfrm>
          <a:off x="1064865" y="2367695"/>
          <a:ext cx="1280972" cy="192145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476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45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940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39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5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232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079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848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5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51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7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8BDADB1-DC33-43FB-89DE-524C0560658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48FDC59-DA9C-44B3-B7A7-C355368A792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504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74725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643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smtClean="0">
                <a:solidFill>
                  <a:srgbClr val="92D050"/>
                </a:solidFill>
              </a:rPr>
              <a:t>Anotace</a:t>
            </a:r>
            <a:endParaRPr lang="cs-CZ" sz="440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Materiál je určen pro 4.ročník.</a:t>
            </a:r>
          </a:p>
          <a:p>
            <a:pPr>
              <a:lnSpc>
                <a:spcPct val="150000"/>
              </a:lnSpc>
            </a:pPr>
            <a:r>
              <a:rPr lang="cs-CZ" smtClean="0"/>
              <a:t>Procvičuje učivo učebnice Chit Chat 2, Unit 8 /What´s on TV?/</a:t>
            </a:r>
          </a:p>
          <a:p>
            <a:pPr>
              <a:lnSpc>
                <a:spcPct val="150000"/>
              </a:lnSpc>
            </a:pPr>
            <a:r>
              <a:rPr lang="cs-CZ" smtClean="0"/>
              <a:t>Žáci skládají názvy televizních pořadů a řadí slova ve větě do správného pořadí.</a:t>
            </a:r>
          </a:p>
          <a:p>
            <a:pPr>
              <a:lnSpc>
                <a:spcPct val="150000"/>
              </a:lnSpc>
            </a:pPr>
            <a:r>
              <a:rPr lang="cs-CZ" smtClean="0"/>
              <a:t>Střídají se v práci u interaktivní tabule.</a:t>
            </a:r>
          </a:p>
          <a:p>
            <a:pPr>
              <a:lnSpc>
                <a:spcPct val="150000"/>
              </a:lnSpc>
            </a:pPr>
            <a:r>
              <a:rPr lang="cs-CZ" smtClean="0"/>
              <a:t>Inovace:práce s interaktivní tabulí vybízí žáky k aktivitě.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58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smtClean="0">
                <a:solidFill>
                  <a:srgbClr val="92D050"/>
                </a:solidFill>
              </a:rPr>
              <a:t>TV PROGRAMMES</a:t>
            </a:r>
            <a:endParaRPr lang="cs-CZ" sz="400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789040"/>
            <a:ext cx="4419600" cy="1066800"/>
          </a:xfrm>
        </p:spPr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AM1I8PN9\MC90005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3355118" cy="32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180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>
                <a:solidFill>
                  <a:srgbClr val="92D050"/>
                </a:solidFill>
              </a:rPr>
              <a:t>Obsah</a:t>
            </a:r>
            <a:r>
              <a:rPr lang="cs-CZ" smtClean="0"/>
              <a:t> 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965493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Kolářová\AppData\Local\Microsoft\Windows\Temporary Internet Files\Content.IE5\AM1I8PN9\MC9003048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122" y="1801348"/>
            <a:ext cx="129212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K0O7W0UI\MC9004418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122" y="4581128"/>
            <a:ext cx="1331615" cy="923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18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2283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smtClean="0"/>
              <a:t> </a:t>
            </a:r>
            <a:r>
              <a:rPr lang="cs-CZ" sz="4800" b="0" smtClean="0">
                <a:solidFill>
                  <a:srgbClr val="92D050"/>
                </a:solidFill>
              </a:rPr>
              <a:t>Tv programmes. </a:t>
            </a:r>
            <a:r>
              <a:rPr lang="cs-CZ" smtClean="0"/>
              <a:t>Slož názvy pořadů..</a:t>
            </a:r>
            <a:endParaRPr lang="cs-CZ"/>
          </a:p>
        </p:txBody>
      </p:sp>
      <p:sp>
        <p:nvSpPr>
          <p:cNvPr id="19" name="Vývojový diagram: uložená data 18"/>
          <p:cNvSpPr/>
          <p:nvPr/>
        </p:nvSpPr>
        <p:spPr>
          <a:xfrm>
            <a:off x="5729086" y="3745433"/>
            <a:ext cx="1296144" cy="612648"/>
          </a:xfrm>
          <a:prstGeom prst="flowChartOnlineStorag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ons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21" name="Vývojový diagram: uložená data 20"/>
          <p:cNvSpPr/>
          <p:nvPr/>
        </p:nvSpPr>
        <p:spPr>
          <a:xfrm>
            <a:off x="3635896" y="1821623"/>
            <a:ext cx="2495289" cy="612648"/>
          </a:xfrm>
          <a:prstGeom prst="flowChartOnlineStorag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2060"/>
                </a:solidFill>
              </a:rPr>
              <a:t>f</a:t>
            </a:r>
            <a:r>
              <a:rPr lang="cs-CZ" sz="2400" smtClean="0">
                <a:solidFill>
                  <a:srgbClr val="002060"/>
                </a:solidFill>
              </a:rPr>
              <a:t>iction films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25" name="Vývojový diagram: uložená data 24"/>
          <p:cNvSpPr/>
          <p:nvPr/>
        </p:nvSpPr>
        <p:spPr>
          <a:xfrm>
            <a:off x="3587396" y="3014817"/>
            <a:ext cx="1296144" cy="612648"/>
          </a:xfrm>
          <a:prstGeom prst="flowChartOnlineStorag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dies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26" name="Vývojový diagram: uložená data 25"/>
          <p:cNvSpPr/>
          <p:nvPr/>
        </p:nvSpPr>
        <p:spPr>
          <a:xfrm>
            <a:off x="2138636" y="1208815"/>
            <a:ext cx="1296144" cy="612648"/>
          </a:xfrm>
          <a:prstGeom prst="flowChartOnlineStorag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mus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27" name="Vývojový diagram: uložená data 26"/>
          <p:cNvSpPr/>
          <p:nvPr/>
        </p:nvSpPr>
        <p:spPr>
          <a:xfrm>
            <a:off x="1296744" y="6004076"/>
            <a:ext cx="1296144" cy="612648"/>
          </a:xfrm>
          <a:prstGeom prst="flowChartOnlineStorag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qui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28" name="Vývojový diagram: uložená data 27"/>
          <p:cNvSpPr/>
          <p:nvPr/>
        </p:nvSpPr>
        <p:spPr>
          <a:xfrm>
            <a:off x="5237992" y="4911354"/>
            <a:ext cx="1296144" cy="612648"/>
          </a:xfrm>
          <a:prstGeom prst="flowChartOnlineStorag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come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29" name="Vývojový diagram: uložená data 28"/>
          <p:cNvSpPr/>
          <p:nvPr/>
        </p:nvSpPr>
        <p:spPr>
          <a:xfrm>
            <a:off x="216324" y="4928370"/>
            <a:ext cx="1296144" cy="612648"/>
          </a:xfrm>
          <a:prstGeom prst="flowChartOnlineStorag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ani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30" name="Vývojový diagram: uložená data 29"/>
          <p:cNvSpPr/>
          <p:nvPr/>
        </p:nvSpPr>
        <p:spPr>
          <a:xfrm>
            <a:off x="684287" y="2127947"/>
            <a:ext cx="1296144" cy="612648"/>
          </a:xfrm>
          <a:prstGeom prst="flowChartOnlineStorag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carto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32" name="Nadpis 5"/>
          <p:cNvSpPr txBox="1">
            <a:spLocks/>
          </p:cNvSpPr>
          <p:nvPr/>
        </p:nvSpPr>
        <p:spPr>
          <a:xfrm>
            <a:off x="644674" y="34169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/>
          </a:p>
        </p:txBody>
      </p:sp>
      <p:sp>
        <p:nvSpPr>
          <p:cNvPr id="33" name="Vývojový diagram: uložená data 32"/>
          <p:cNvSpPr/>
          <p:nvPr/>
        </p:nvSpPr>
        <p:spPr>
          <a:xfrm>
            <a:off x="4511005" y="6004076"/>
            <a:ext cx="3240360" cy="612648"/>
          </a:xfrm>
          <a:prstGeom prst="flowChartOnlineStorag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2060"/>
                </a:solidFill>
              </a:rPr>
              <a:t>m</a:t>
            </a:r>
            <a:r>
              <a:rPr lang="cs-CZ" sz="2400" smtClean="0">
                <a:solidFill>
                  <a:srgbClr val="002060"/>
                </a:solidFill>
              </a:rPr>
              <a:t>al programme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34" name="Vývojový diagram: uložená data 33"/>
          <p:cNvSpPr/>
          <p:nvPr/>
        </p:nvSpPr>
        <p:spPr>
          <a:xfrm>
            <a:off x="5729086" y="2708493"/>
            <a:ext cx="2922527" cy="612648"/>
          </a:xfrm>
          <a:prstGeom prst="flowChartOnlineStorag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2060"/>
                </a:solidFill>
              </a:rPr>
              <a:t>i</a:t>
            </a:r>
            <a:r>
              <a:rPr lang="cs-CZ" sz="2400" smtClean="0">
                <a:solidFill>
                  <a:srgbClr val="002060"/>
                </a:solidFill>
              </a:rPr>
              <a:t>c programme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36" name="Vývojový diagram: uložená data 35"/>
          <p:cNvSpPr/>
          <p:nvPr/>
        </p:nvSpPr>
        <p:spPr>
          <a:xfrm>
            <a:off x="2535235" y="5217678"/>
            <a:ext cx="2495289" cy="612648"/>
          </a:xfrm>
          <a:prstGeom prst="flowChartOnlineStorag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zzes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37" name="Vývojový diagram: uložená data 36"/>
          <p:cNvSpPr/>
          <p:nvPr/>
        </p:nvSpPr>
        <p:spPr>
          <a:xfrm>
            <a:off x="6722453" y="4455467"/>
            <a:ext cx="2495289" cy="612648"/>
          </a:xfrm>
          <a:prstGeom prst="flowChartOnlineStorag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weather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38" name="Vývojový diagram: uložená data 37"/>
          <p:cNvSpPr/>
          <p:nvPr/>
        </p:nvSpPr>
        <p:spPr>
          <a:xfrm>
            <a:off x="2535234" y="4051757"/>
            <a:ext cx="2495289" cy="612648"/>
          </a:xfrm>
          <a:prstGeom prst="flowChartOnlineStorag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2060"/>
                </a:solidFill>
              </a:rPr>
              <a:t>n</a:t>
            </a:r>
            <a:r>
              <a:rPr lang="cs-CZ" sz="2400" smtClean="0">
                <a:solidFill>
                  <a:srgbClr val="002060"/>
                </a:solidFill>
              </a:rPr>
              <a:t>ews and</a:t>
            </a:r>
            <a:endParaRPr lang="cs-CZ" sz="2400">
              <a:solidFill>
                <a:srgbClr val="002060"/>
              </a:solidFill>
            </a:endParaRPr>
          </a:p>
        </p:txBody>
      </p:sp>
      <p:sp>
        <p:nvSpPr>
          <p:cNvPr id="39" name="Vývojový diagram: uložená data 38"/>
          <p:cNvSpPr/>
          <p:nvPr/>
        </p:nvSpPr>
        <p:spPr>
          <a:xfrm>
            <a:off x="302283" y="3176392"/>
            <a:ext cx="2495289" cy="612648"/>
          </a:xfrm>
          <a:prstGeom prst="flowChartOnlineStorag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2060"/>
                </a:solidFill>
              </a:rPr>
              <a:t>science</a:t>
            </a:r>
            <a:endParaRPr lang="cs-CZ" sz="24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73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>
                <a:solidFill>
                  <a:srgbClr val="92D050"/>
                </a:solidFill>
              </a:rPr>
              <a:t>Seřaď správně slova ve větách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CHANNEL</a:t>
            </a:r>
            <a:r>
              <a:rPr lang="cs-CZ" smtClean="0">
                <a:solidFill>
                  <a:srgbClr val="00B050"/>
                </a:solidFill>
              </a:rPr>
              <a:t> </a:t>
            </a:r>
            <a:r>
              <a:rPr lang="cs-CZ" smtClean="0">
                <a:solidFill>
                  <a:srgbClr val="FFC000"/>
                </a:solidFill>
              </a:rPr>
              <a:t>IS</a:t>
            </a:r>
            <a:r>
              <a:rPr lang="cs-CZ" smtClean="0">
                <a:solidFill>
                  <a:srgbClr val="00B050"/>
                </a:solidFill>
              </a:rPr>
              <a:t> </a:t>
            </a:r>
            <a:r>
              <a:rPr lang="cs-CZ" smtClean="0"/>
              <a:t>ON </a:t>
            </a:r>
            <a:r>
              <a:rPr lang="cs-CZ" smtClean="0">
                <a:solidFill>
                  <a:srgbClr val="FFC000"/>
                </a:solidFill>
              </a:rPr>
              <a:t>WHAT</a:t>
            </a:r>
            <a:r>
              <a:rPr lang="cs-CZ" smtClean="0"/>
              <a:t> IT </a:t>
            </a:r>
            <a:r>
              <a:rPr lang="cs-CZ" smtClean="0">
                <a:solidFill>
                  <a:srgbClr val="FFC000"/>
                </a:solidFill>
              </a:rPr>
              <a:t>?</a:t>
            </a:r>
          </a:p>
          <a:p>
            <a:r>
              <a:rPr lang="cs-CZ" smtClean="0"/>
              <a:t>__________________________</a:t>
            </a:r>
          </a:p>
          <a:p>
            <a:r>
              <a:rPr lang="cs-CZ" smtClean="0"/>
              <a:t>ON </a:t>
            </a:r>
            <a:r>
              <a:rPr lang="cs-CZ" smtClean="0">
                <a:solidFill>
                  <a:srgbClr val="FFC000"/>
                </a:solidFill>
              </a:rPr>
              <a:t>CHANNEL</a:t>
            </a:r>
            <a:r>
              <a:rPr lang="cs-CZ" smtClean="0"/>
              <a:t> IT´S </a:t>
            </a:r>
            <a:r>
              <a:rPr lang="cs-CZ" smtClean="0">
                <a:solidFill>
                  <a:srgbClr val="FFC000"/>
                </a:solidFill>
              </a:rPr>
              <a:t>NOVA </a:t>
            </a:r>
            <a:r>
              <a:rPr lang="cs-CZ" smtClean="0"/>
              <a:t>.</a:t>
            </a:r>
          </a:p>
          <a:p>
            <a:r>
              <a:rPr lang="cs-CZ" smtClean="0"/>
              <a:t>___________________________</a:t>
            </a:r>
          </a:p>
          <a:p>
            <a:r>
              <a:rPr lang="cs-CZ" smtClean="0"/>
              <a:t>FAVOURITE</a:t>
            </a:r>
            <a:r>
              <a:rPr lang="cs-CZ" smtClean="0">
                <a:solidFill>
                  <a:srgbClr val="FFC000"/>
                </a:solidFill>
              </a:rPr>
              <a:t> MY </a:t>
            </a:r>
            <a:r>
              <a:rPr lang="cs-CZ" smtClean="0"/>
              <a:t>IS ANIMAL </a:t>
            </a:r>
            <a:r>
              <a:rPr lang="cs-CZ" smtClean="0">
                <a:solidFill>
                  <a:srgbClr val="FFC000"/>
                </a:solidFill>
              </a:rPr>
              <a:t>PROGRAMME </a:t>
            </a:r>
            <a:r>
              <a:rPr lang="cs-CZ" smtClean="0"/>
              <a:t>.</a:t>
            </a:r>
          </a:p>
          <a:p>
            <a:r>
              <a:rPr lang="cs-CZ" smtClean="0"/>
              <a:t>__________________________________</a:t>
            </a:r>
          </a:p>
          <a:p>
            <a:r>
              <a:rPr lang="cs-CZ" smtClean="0"/>
              <a:t>ON </a:t>
            </a:r>
            <a:r>
              <a:rPr lang="cs-CZ" smtClean="0">
                <a:solidFill>
                  <a:srgbClr val="FFC000"/>
                </a:solidFill>
              </a:rPr>
              <a:t>WHAT</a:t>
            </a:r>
            <a:r>
              <a:rPr lang="cs-CZ" smtClean="0"/>
              <a:t> IS TIME</a:t>
            </a:r>
            <a:r>
              <a:rPr lang="cs-CZ" smtClean="0">
                <a:solidFill>
                  <a:srgbClr val="00B050"/>
                </a:solidFill>
              </a:rPr>
              <a:t> </a:t>
            </a:r>
            <a:r>
              <a:rPr lang="cs-CZ" smtClean="0">
                <a:solidFill>
                  <a:srgbClr val="FFC000"/>
                </a:solidFill>
              </a:rPr>
              <a:t>IT </a:t>
            </a:r>
            <a:r>
              <a:rPr lang="cs-CZ" smtClean="0"/>
              <a:t>?</a:t>
            </a:r>
          </a:p>
          <a:p>
            <a:r>
              <a:rPr lang="cs-CZ" smtClean="0"/>
              <a:t>____________________________</a:t>
            </a:r>
          </a:p>
          <a:p>
            <a:r>
              <a:rPr lang="cs-CZ" smtClean="0"/>
              <a:t>LIKE </a:t>
            </a:r>
            <a:r>
              <a:rPr lang="cs-CZ" smtClean="0">
                <a:solidFill>
                  <a:srgbClr val="FFC000"/>
                </a:solidFill>
              </a:rPr>
              <a:t>DO</a:t>
            </a:r>
            <a:r>
              <a:rPr lang="cs-CZ" smtClean="0"/>
              <a:t> WHAT </a:t>
            </a:r>
            <a:r>
              <a:rPr lang="cs-CZ" smtClean="0">
                <a:solidFill>
                  <a:srgbClr val="FFC000"/>
                </a:solidFill>
              </a:rPr>
              <a:t>YOU </a:t>
            </a:r>
            <a:r>
              <a:rPr lang="cs-CZ" smtClean="0"/>
              <a:t>PROGRAMMES </a:t>
            </a:r>
            <a:r>
              <a:rPr lang="cs-CZ" smtClean="0">
                <a:solidFill>
                  <a:srgbClr val="FFC000"/>
                </a:solidFill>
              </a:rPr>
              <a:t>?</a:t>
            </a:r>
          </a:p>
          <a:p>
            <a:r>
              <a:rPr lang="cs-CZ" smtClean="0"/>
              <a:t>_____________________________</a:t>
            </a:r>
          </a:p>
          <a:p>
            <a:r>
              <a:rPr lang="cs-CZ" smtClean="0"/>
              <a:t>ON </a:t>
            </a:r>
            <a:r>
              <a:rPr lang="cs-CZ" smtClean="0">
                <a:solidFill>
                  <a:srgbClr val="FFC000"/>
                </a:solidFill>
              </a:rPr>
              <a:t>AT</a:t>
            </a:r>
            <a:r>
              <a:rPr lang="cs-CZ" smtClean="0"/>
              <a:t> IT´S </a:t>
            </a:r>
            <a:r>
              <a:rPr lang="cs-CZ" smtClean="0">
                <a:solidFill>
                  <a:srgbClr val="FFC000"/>
                </a:solidFill>
              </a:rPr>
              <a:t>FIVE </a:t>
            </a:r>
            <a:r>
              <a:rPr lang="cs-CZ" smtClean="0"/>
              <a:t>O´CLOCK </a:t>
            </a:r>
            <a:r>
              <a:rPr lang="cs-CZ" smtClean="0">
                <a:solidFill>
                  <a:srgbClr val="FFC000"/>
                </a:solidFill>
              </a:rPr>
              <a:t>.</a:t>
            </a:r>
          </a:p>
          <a:p>
            <a:r>
              <a:rPr lang="cs-CZ" smtClean="0"/>
              <a:t>_____________________________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DYZYG3L8\MC900280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697" y="1340768"/>
            <a:ext cx="284251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K0O7W0UI\MC9000244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1394" y="3573016"/>
            <a:ext cx="283287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03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smtClean="0">
                <a:solidFill>
                  <a:srgbClr val="92D050"/>
                </a:solidFill>
              </a:rPr>
              <a:t>Zdroje</a:t>
            </a:r>
            <a:endParaRPr lang="cs-CZ" sz="440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smtClean="0"/>
              <a:t>Ilustrace:</a:t>
            </a:r>
          </a:p>
          <a:p>
            <a:endParaRPr lang="cs-CZ" sz="3600"/>
          </a:p>
          <a:p>
            <a:endParaRPr lang="cs-CZ" sz="3600" smtClean="0"/>
          </a:p>
          <a:p>
            <a:pPr marL="0" indent="0">
              <a:buNone/>
            </a:pPr>
            <a:r>
              <a:rPr lang="cs-CZ" sz="3600" smtClean="0">
                <a:hlinkClick r:id="rId2"/>
              </a:rPr>
              <a:t>www.office.microsoft.com</a:t>
            </a:r>
            <a:endParaRPr lang="cs-CZ" sz="3600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23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86</TotalTime>
  <Words>187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Došky</vt:lpstr>
      <vt:lpstr>Motiv systému Office</vt:lpstr>
      <vt:lpstr>Prezentace aplikace PowerPoint</vt:lpstr>
      <vt:lpstr>Anotace</vt:lpstr>
      <vt:lpstr>TV PROGRAMMES</vt:lpstr>
      <vt:lpstr>Obsah </vt:lpstr>
      <vt:lpstr> Tv programmes. Slož názvy pořadů..</vt:lpstr>
      <vt:lpstr>Seřaď správně slova ve větách.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13</cp:revision>
  <dcterms:created xsi:type="dcterms:W3CDTF">2012-03-10T16:12:00Z</dcterms:created>
  <dcterms:modified xsi:type="dcterms:W3CDTF">2012-03-11T11:24:21Z</dcterms:modified>
</cp:coreProperties>
</file>