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5" r:id="rId3"/>
    <p:sldId id="263" r:id="rId4"/>
    <p:sldId id="256" r:id="rId5"/>
    <p:sldId id="261" r:id="rId6"/>
    <p:sldId id="257" r:id="rId7"/>
    <p:sldId id="259" r:id="rId8"/>
    <p:sldId id="258" r:id="rId9"/>
    <p:sldId id="260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 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VY_22_INOVACE_33_Animal quiz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/>
            <a:t>Téma</a:t>
          </a:r>
          <a:r>
            <a:rPr lang="cs-CZ" smtClean="0"/>
            <a:t>: Animal quiz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 Anglický jazyk pro 4.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5D0C267-6EF7-4019-800A-63791A84A4CA}" type="presOf" srcId="{019433A1-1324-4DE1-9E6F-32B851095F74}" destId="{A3817367-F2BC-482F-8832-FA00B51DCCF3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3463E1E-7693-4C91-AA1A-1632478E01F1}" type="presOf" srcId="{39F8B381-5807-488E-AC22-73DD4140ED4A}" destId="{71045F8C-00FA-488E-A7BD-E2E6753D979D}" srcOrd="0" destOrd="0" presId="urn:microsoft.com/office/officeart/2005/8/layout/target3"/>
    <dgm:cxn modelId="{947E0028-BAEE-4151-997B-701C9E65F224}" type="presOf" srcId="{EBC41103-E2E5-4D48-9B4B-425520D3D098}" destId="{F969C235-9271-4D34-B740-D627A121CAD0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EBC914D-D0DC-4A22-8B81-76BC2C34FE08}" type="presOf" srcId="{FBBFC3EA-9D9D-4F3A-BEA6-9C2C0E46BF20}" destId="{643EA938-EDE0-4533-ACCC-D2BD6F3A527C}" srcOrd="0" destOrd="0" presId="urn:microsoft.com/office/officeart/2005/8/layout/target3"/>
    <dgm:cxn modelId="{298FDF7E-65C7-4B90-AB36-F4F588E1C0BC}" type="presOf" srcId="{019433A1-1324-4DE1-9E6F-32B851095F74}" destId="{E7297F21-D4FD-4A41-AE58-814D01A6B5E7}" srcOrd="1" destOrd="0" presId="urn:microsoft.com/office/officeart/2005/8/layout/target3"/>
    <dgm:cxn modelId="{87BA90CD-8D5C-41C1-9EF0-405BDBF63EA8}" type="presOf" srcId="{DAEA276B-ECF9-46F6-A7D3-4693B2D32BC4}" destId="{CDED6FE3-AD8F-4ACC-B6B8-710EDDD97598}" srcOrd="0" destOrd="0" presId="urn:microsoft.com/office/officeart/2005/8/layout/target3"/>
    <dgm:cxn modelId="{C084B487-2771-4230-9BC2-840598DDD8BC}" type="presOf" srcId="{C73C7642-F245-4585-8F88-243F9FAEF6CA}" destId="{AA41A67C-3D3F-4AE9-9E0F-5D7F7BB2E741}" srcOrd="1" destOrd="0" presId="urn:microsoft.com/office/officeart/2005/8/layout/target3"/>
    <dgm:cxn modelId="{D3CEEF70-8636-4E81-A672-01683E867E3F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0A2B015-04EC-4E34-8D36-862D839D4B20}" type="presOf" srcId="{C73C7642-F245-4585-8F88-243F9FAEF6CA}" destId="{97289DF2-90F4-4EC2-A9FC-633B00BAB610}" srcOrd="0" destOrd="0" presId="urn:microsoft.com/office/officeart/2005/8/layout/target3"/>
    <dgm:cxn modelId="{B8E49F84-C3A8-44F9-B99A-8C976BC73E66}" type="presOf" srcId="{DAEA276B-ECF9-46F6-A7D3-4693B2D32BC4}" destId="{F69A1436-182C-465B-AD7F-FE48E0C090C1}" srcOrd="1" destOrd="0" presId="urn:microsoft.com/office/officeart/2005/8/layout/target3"/>
    <dgm:cxn modelId="{1BA3B222-CD5A-422B-A791-2CD2B2F0ADA9}" type="presOf" srcId="{445C7998-7549-48B0-BD68-D4F0167F02E5}" destId="{BC35EE03-4121-4EF9-923D-7CB6D30D358D}" srcOrd="0" destOrd="0" presId="urn:microsoft.com/office/officeart/2005/8/layout/target3"/>
    <dgm:cxn modelId="{62D50E50-AEE8-4EC5-BFDB-971440487E61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CAF12F4-3375-403F-9534-1472E5A3458D}" type="presOf" srcId="{EBC41103-E2E5-4D48-9B4B-425520D3D098}" destId="{50C2F88D-8688-44C2-A854-691F34009D3B}" srcOrd="0" destOrd="0" presId="urn:microsoft.com/office/officeart/2005/8/layout/target3"/>
    <dgm:cxn modelId="{634DCAAD-C955-40F0-A2AD-4017B91B0F17}" type="presParOf" srcId="{71045F8C-00FA-488E-A7BD-E2E6753D979D}" destId="{3577EC6B-C980-4F34-8C69-4365E7B8FC8C}" srcOrd="0" destOrd="0" presId="urn:microsoft.com/office/officeart/2005/8/layout/target3"/>
    <dgm:cxn modelId="{58FD67DB-3B37-40B3-99FD-716896927FE4}" type="presParOf" srcId="{71045F8C-00FA-488E-A7BD-E2E6753D979D}" destId="{6940EB87-DC1D-4BC3-9408-9AC2E1FFC039}" srcOrd="1" destOrd="0" presId="urn:microsoft.com/office/officeart/2005/8/layout/target3"/>
    <dgm:cxn modelId="{2FC6E77E-A2FC-4929-918F-FB45D49FEFE4}" type="presParOf" srcId="{71045F8C-00FA-488E-A7BD-E2E6753D979D}" destId="{BC35EE03-4121-4EF9-923D-7CB6D30D358D}" srcOrd="2" destOrd="0" presId="urn:microsoft.com/office/officeart/2005/8/layout/target3"/>
    <dgm:cxn modelId="{DAAFD176-A6DF-4609-8D6B-514B541E4EBF}" type="presParOf" srcId="{71045F8C-00FA-488E-A7BD-E2E6753D979D}" destId="{C95EEA27-3CBF-4645-A92D-9D8AF5C1CBFC}" srcOrd="3" destOrd="0" presId="urn:microsoft.com/office/officeart/2005/8/layout/target3"/>
    <dgm:cxn modelId="{A2779961-9507-4660-A3C4-2692E973C758}" type="presParOf" srcId="{71045F8C-00FA-488E-A7BD-E2E6753D979D}" destId="{851BB866-B6AE-4566-893F-4C635BA974FC}" srcOrd="4" destOrd="0" presId="urn:microsoft.com/office/officeart/2005/8/layout/target3"/>
    <dgm:cxn modelId="{553C20B6-CB45-4A20-818A-3D5A7851FAEE}" type="presParOf" srcId="{71045F8C-00FA-488E-A7BD-E2E6753D979D}" destId="{643EA938-EDE0-4533-ACCC-D2BD6F3A527C}" srcOrd="5" destOrd="0" presId="urn:microsoft.com/office/officeart/2005/8/layout/target3"/>
    <dgm:cxn modelId="{D0026A8D-59E0-4125-BAD4-BCF46C31EB66}" type="presParOf" srcId="{71045F8C-00FA-488E-A7BD-E2E6753D979D}" destId="{92F31B18-D66D-4CC7-89B9-378928DE877D}" srcOrd="6" destOrd="0" presId="urn:microsoft.com/office/officeart/2005/8/layout/target3"/>
    <dgm:cxn modelId="{D0576CB7-B267-4EE2-B4B7-80C1BF7AC2BF}" type="presParOf" srcId="{71045F8C-00FA-488E-A7BD-E2E6753D979D}" destId="{902074E1-B931-4618-97F1-FADBE82E9C3C}" srcOrd="7" destOrd="0" presId="urn:microsoft.com/office/officeart/2005/8/layout/target3"/>
    <dgm:cxn modelId="{BD1A9DB8-3964-4185-87A4-CD57B9F7E008}" type="presParOf" srcId="{71045F8C-00FA-488E-A7BD-E2E6753D979D}" destId="{A3817367-F2BC-482F-8832-FA00B51DCCF3}" srcOrd="8" destOrd="0" presId="urn:microsoft.com/office/officeart/2005/8/layout/target3"/>
    <dgm:cxn modelId="{FE8B30A9-FFC6-436A-860B-51E12065A8E5}" type="presParOf" srcId="{71045F8C-00FA-488E-A7BD-E2E6753D979D}" destId="{626ABFF6-56C8-4386-B662-68EC364EED9D}" srcOrd="9" destOrd="0" presId="urn:microsoft.com/office/officeart/2005/8/layout/target3"/>
    <dgm:cxn modelId="{DF1125EA-6327-4224-BD33-3F97FED7784D}" type="presParOf" srcId="{71045F8C-00FA-488E-A7BD-E2E6753D979D}" destId="{6DB11F1C-D028-4800-9625-6611CA9DE6D4}" srcOrd="10" destOrd="0" presId="urn:microsoft.com/office/officeart/2005/8/layout/target3"/>
    <dgm:cxn modelId="{F61A4BB5-F1C0-492B-8529-2773B64AAB10}" type="presParOf" srcId="{71045F8C-00FA-488E-A7BD-E2E6753D979D}" destId="{CDED6FE3-AD8F-4ACC-B6B8-710EDDD97598}" srcOrd="11" destOrd="0" presId="urn:microsoft.com/office/officeart/2005/8/layout/target3"/>
    <dgm:cxn modelId="{FB0C2901-034B-42E5-ADDA-9CAEC785BDB7}" type="presParOf" srcId="{71045F8C-00FA-488E-A7BD-E2E6753D979D}" destId="{397AC6D7-84A6-4150-958F-83C92D9ACF38}" srcOrd="12" destOrd="0" presId="urn:microsoft.com/office/officeart/2005/8/layout/target3"/>
    <dgm:cxn modelId="{077BC841-102B-4E5A-A784-79D1D3E8AF0C}" type="presParOf" srcId="{71045F8C-00FA-488E-A7BD-E2E6753D979D}" destId="{D7419528-33A6-416D-9E64-B3F7915C5149}" srcOrd="13" destOrd="0" presId="urn:microsoft.com/office/officeart/2005/8/layout/target3"/>
    <dgm:cxn modelId="{DEA9F5AA-E3BB-4BB2-83D9-8A3C0250BF0F}" type="presParOf" srcId="{71045F8C-00FA-488E-A7BD-E2E6753D979D}" destId="{97289DF2-90F4-4EC2-A9FC-633B00BAB610}" srcOrd="14" destOrd="0" presId="urn:microsoft.com/office/officeart/2005/8/layout/target3"/>
    <dgm:cxn modelId="{4AD8B0E9-3A49-4ACD-BED4-B1E495B15F02}" type="presParOf" srcId="{71045F8C-00FA-488E-A7BD-E2E6753D979D}" destId="{234EBA9D-95B4-4C20-A84E-6F65F1085DC6}" srcOrd="15" destOrd="0" presId="urn:microsoft.com/office/officeart/2005/8/layout/target3"/>
    <dgm:cxn modelId="{D2A39433-FA61-49F9-8CD3-2F800E77A706}" type="presParOf" srcId="{71045F8C-00FA-488E-A7BD-E2E6753D979D}" destId="{12255512-213F-41DF-90A6-8B4CD74A2B52}" srcOrd="16" destOrd="0" presId="urn:microsoft.com/office/officeart/2005/8/layout/target3"/>
    <dgm:cxn modelId="{96273F3C-2F75-42CC-9D6C-75E611D64799}" type="presParOf" srcId="{71045F8C-00FA-488E-A7BD-E2E6753D979D}" destId="{50C2F88D-8688-44C2-A854-691F34009D3B}" srcOrd="17" destOrd="0" presId="urn:microsoft.com/office/officeart/2005/8/layout/target3"/>
    <dgm:cxn modelId="{F6B4DECC-B578-447C-95F2-9EDBDE99436E}" type="presParOf" srcId="{71045F8C-00FA-488E-A7BD-E2E6753D979D}" destId="{4D19AB04-24FA-40C2-B203-52AE3D15E171}" srcOrd="18" destOrd="0" presId="urn:microsoft.com/office/officeart/2005/8/layout/target3"/>
    <dgm:cxn modelId="{154143E5-5B8C-4697-BDE7-BADC501823FC}" type="presParOf" srcId="{71045F8C-00FA-488E-A7BD-E2E6753D979D}" destId="{832BF48F-0145-4429-9E02-8FCA946CCE9E}" srcOrd="19" destOrd="0" presId="urn:microsoft.com/office/officeart/2005/8/layout/target3"/>
    <dgm:cxn modelId="{26C47BF1-2B2F-420A-8FD3-4C56C7DC1A8A}" type="presParOf" srcId="{71045F8C-00FA-488E-A7BD-E2E6753D979D}" destId="{E7297F21-D4FD-4A41-AE58-814D01A6B5E7}" srcOrd="20" destOrd="0" presId="urn:microsoft.com/office/officeart/2005/8/layout/target3"/>
    <dgm:cxn modelId="{AA56360C-56A4-4F71-9130-45558A4BA939}" type="presParOf" srcId="{71045F8C-00FA-488E-A7BD-E2E6753D979D}" destId="{F69A1436-182C-465B-AD7F-FE48E0C090C1}" srcOrd="21" destOrd="0" presId="urn:microsoft.com/office/officeart/2005/8/layout/target3"/>
    <dgm:cxn modelId="{EBB5A695-AF89-4C0F-BED9-363CCACEDE26}" type="presParOf" srcId="{71045F8C-00FA-488E-A7BD-E2E6753D979D}" destId="{AA41A67C-3D3F-4AE9-9E0F-5D7F7BB2E741}" srcOrd="22" destOrd="0" presId="urn:microsoft.com/office/officeart/2005/8/layout/target3"/>
    <dgm:cxn modelId="{E7B8103B-43D5-432A-8130-044FAD1CC559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3C3D5B-A3B0-4257-835F-716308D1AFD3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A4726B5-7AB1-4936-BFA0-B916A9410131}">
      <dgm:prSet phldrT="[Text]"/>
      <dgm:spPr/>
      <dgm:t>
        <a:bodyPr/>
        <a:lstStyle/>
        <a:p>
          <a:r>
            <a:rPr lang="cs-CZ" smtClean="0"/>
            <a:t>1.</a:t>
          </a:r>
          <a:endParaRPr lang="cs-CZ"/>
        </a:p>
      </dgm:t>
    </dgm:pt>
    <dgm:pt modelId="{8A9C6B0B-BCC9-4288-99FB-DEB4BE9A0DBF}" type="parTrans" cxnId="{FA13CD28-23D6-4B34-9838-60A39BDF1324}">
      <dgm:prSet/>
      <dgm:spPr/>
      <dgm:t>
        <a:bodyPr/>
        <a:lstStyle/>
        <a:p>
          <a:endParaRPr lang="cs-CZ"/>
        </a:p>
      </dgm:t>
    </dgm:pt>
    <dgm:pt modelId="{BCD6F4E4-8A37-41F8-9CFF-31653E5C7084}" type="sibTrans" cxnId="{FA13CD28-23D6-4B34-9838-60A39BDF1324}">
      <dgm:prSet/>
      <dgm:spPr/>
      <dgm:t>
        <a:bodyPr/>
        <a:lstStyle/>
        <a:p>
          <a:endParaRPr lang="cs-CZ"/>
        </a:p>
      </dgm:t>
    </dgm:pt>
    <dgm:pt modelId="{1C9221AB-4066-455F-B71E-09EBA1E9BE72}">
      <dgm:prSet phldrT="[Text]"/>
      <dgm:spPr/>
      <dgm:t>
        <a:bodyPr/>
        <a:lstStyle/>
        <a:p>
          <a:r>
            <a:rPr lang="cs-CZ" smtClean="0"/>
            <a:t>Tvoření otázek v přítomném čase</a:t>
          </a:r>
          <a:endParaRPr lang="cs-CZ"/>
        </a:p>
      </dgm:t>
    </dgm:pt>
    <dgm:pt modelId="{FB592139-34B4-45EB-BCC7-2AA8182A7F1C}" type="parTrans" cxnId="{EF4A0365-B88F-4D9C-B452-48862563D609}">
      <dgm:prSet/>
      <dgm:spPr/>
      <dgm:t>
        <a:bodyPr/>
        <a:lstStyle/>
        <a:p>
          <a:endParaRPr lang="cs-CZ"/>
        </a:p>
      </dgm:t>
    </dgm:pt>
    <dgm:pt modelId="{F6168551-3B55-4882-9BCE-0C197A2DD5D0}" type="sibTrans" cxnId="{EF4A0365-B88F-4D9C-B452-48862563D609}">
      <dgm:prSet/>
      <dgm:spPr/>
      <dgm:t>
        <a:bodyPr/>
        <a:lstStyle/>
        <a:p>
          <a:endParaRPr lang="cs-CZ"/>
        </a:p>
      </dgm:t>
    </dgm:pt>
    <dgm:pt modelId="{F7FDE65C-25D3-41E7-B2D3-F748739AD59A}">
      <dgm:prSet phldrT="[Text]"/>
      <dgm:spPr/>
      <dgm:t>
        <a:bodyPr/>
        <a:lstStyle/>
        <a:p>
          <a:r>
            <a:rPr lang="cs-CZ" smtClean="0"/>
            <a:t>2.</a:t>
          </a:r>
          <a:endParaRPr lang="cs-CZ"/>
        </a:p>
      </dgm:t>
    </dgm:pt>
    <dgm:pt modelId="{30600A49-1CB8-4646-A724-3821948D262F}" type="parTrans" cxnId="{B901A55C-FFCD-4B4C-B078-7E4583940188}">
      <dgm:prSet/>
      <dgm:spPr/>
      <dgm:t>
        <a:bodyPr/>
        <a:lstStyle/>
        <a:p>
          <a:endParaRPr lang="cs-CZ"/>
        </a:p>
      </dgm:t>
    </dgm:pt>
    <dgm:pt modelId="{725055B3-30DF-490A-A0E5-FCFF357E2B7E}" type="sibTrans" cxnId="{B901A55C-FFCD-4B4C-B078-7E4583940188}">
      <dgm:prSet/>
      <dgm:spPr/>
      <dgm:t>
        <a:bodyPr/>
        <a:lstStyle/>
        <a:p>
          <a:endParaRPr lang="cs-CZ"/>
        </a:p>
      </dgm:t>
    </dgm:pt>
    <dgm:pt modelId="{7F5FA3E9-BF63-4D2A-AC4D-E16CC3488F45}">
      <dgm:prSet phldrT="[Text]"/>
      <dgm:spPr/>
      <dgm:t>
        <a:bodyPr/>
        <a:lstStyle/>
        <a:p>
          <a:r>
            <a:rPr lang="cs-CZ" smtClean="0"/>
            <a:t>Read, answer and make questions</a:t>
          </a:r>
          <a:endParaRPr lang="cs-CZ"/>
        </a:p>
      </dgm:t>
    </dgm:pt>
    <dgm:pt modelId="{AC975119-5EF5-465B-ADA0-2CA6E41749AC}" type="parTrans" cxnId="{75AF14C4-A57D-4AB6-AD46-A9463DA34A08}">
      <dgm:prSet/>
      <dgm:spPr/>
      <dgm:t>
        <a:bodyPr/>
        <a:lstStyle/>
        <a:p>
          <a:endParaRPr lang="cs-CZ"/>
        </a:p>
      </dgm:t>
    </dgm:pt>
    <dgm:pt modelId="{45999232-0B62-4DCF-A081-9EED9CF871E2}" type="sibTrans" cxnId="{75AF14C4-A57D-4AB6-AD46-A9463DA34A08}">
      <dgm:prSet/>
      <dgm:spPr/>
      <dgm:t>
        <a:bodyPr/>
        <a:lstStyle/>
        <a:p>
          <a:endParaRPr lang="cs-CZ"/>
        </a:p>
      </dgm:t>
    </dgm:pt>
    <dgm:pt modelId="{958EAD8E-B293-416F-8C87-34D9EA106521}">
      <dgm:prSet phldrT="[Text]"/>
      <dgm:spPr/>
      <dgm:t>
        <a:bodyPr/>
        <a:lstStyle/>
        <a:p>
          <a:r>
            <a:rPr lang="cs-CZ" smtClean="0"/>
            <a:t>3.</a:t>
          </a:r>
          <a:endParaRPr lang="cs-CZ"/>
        </a:p>
      </dgm:t>
    </dgm:pt>
    <dgm:pt modelId="{9B6F522C-4DE1-4B52-A361-CF9ACC297EE3}" type="parTrans" cxnId="{990CBC3C-ACA0-40CA-8897-FFEC186A7421}">
      <dgm:prSet/>
      <dgm:spPr/>
      <dgm:t>
        <a:bodyPr/>
        <a:lstStyle/>
        <a:p>
          <a:endParaRPr lang="cs-CZ"/>
        </a:p>
      </dgm:t>
    </dgm:pt>
    <dgm:pt modelId="{940422D1-5278-46E2-BE07-4DC35F59365A}" type="sibTrans" cxnId="{990CBC3C-ACA0-40CA-8897-FFEC186A7421}">
      <dgm:prSet/>
      <dgm:spPr/>
      <dgm:t>
        <a:bodyPr/>
        <a:lstStyle/>
        <a:p>
          <a:endParaRPr lang="cs-CZ"/>
        </a:p>
      </dgm:t>
    </dgm:pt>
    <dgm:pt modelId="{DF6D6F28-181B-405F-854A-AA8483242878}">
      <dgm:prSet phldrT="[Text]"/>
      <dgm:spPr/>
      <dgm:t>
        <a:bodyPr/>
        <a:lstStyle/>
        <a:p>
          <a:r>
            <a:rPr lang="cs-CZ" smtClean="0"/>
            <a:t>Match</a:t>
          </a:r>
          <a:endParaRPr lang="cs-CZ"/>
        </a:p>
      </dgm:t>
    </dgm:pt>
    <dgm:pt modelId="{D1FD7F58-9EFB-45D1-A368-71A8821E22EA}" type="parTrans" cxnId="{3B6B327B-ECA4-4481-AF92-64A4271984DB}">
      <dgm:prSet/>
      <dgm:spPr/>
      <dgm:t>
        <a:bodyPr/>
        <a:lstStyle/>
        <a:p>
          <a:endParaRPr lang="cs-CZ"/>
        </a:p>
      </dgm:t>
    </dgm:pt>
    <dgm:pt modelId="{943B9F3F-0011-42C5-A9E1-B4CA98B444D4}" type="sibTrans" cxnId="{3B6B327B-ECA4-4481-AF92-64A4271984DB}">
      <dgm:prSet/>
      <dgm:spPr/>
      <dgm:t>
        <a:bodyPr/>
        <a:lstStyle/>
        <a:p>
          <a:endParaRPr lang="cs-CZ"/>
        </a:p>
      </dgm:t>
    </dgm:pt>
    <dgm:pt modelId="{46B74B15-6EAB-406B-A866-1AAF0E96CC25}">
      <dgm:prSet/>
      <dgm:spPr/>
      <dgm:t>
        <a:bodyPr/>
        <a:lstStyle/>
        <a:p>
          <a:r>
            <a:rPr lang="cs-CZ" smtClean="0"/>
            <a:t>4.</a:t>
          </a:r>
          <a:endParaRPr lang="cs-CZ"/>
        </a:p>
      </dgm:t>
    </dgm:pt>
    <dgm:pt modelId="{1B35BFFF-76C1-4E9C-8BEE-BEC0C8DEF5A9}" type="parTrans" cxnId="{2F058279-6BC7-4600-B020-9872503E655F}">
      <dgm:prSet/>
      <dgm:spPr/>
      <dgm:t>
        <a:bodyPr/>
        <a:lstStyle/>
        <a:p>
          <a:endParaRPr lang="cs-CZ"/>
        </a:p>
      </dgm:t>
    </dgm:pt>
    <dgm:pt modelId="{687162BE-9B0E-46FD-8935-A1183DE0EE16}" type="sibTrans" cxnId="{2F058279-6BC7-4600-B020-9872503E655F}">
      <dgm:prSet/>
      <dgm:spPr/>
      <dgm:t>
        <a:bodyPr/>
        <a:lstStyle/>
        <a:p>
          <a:endParaRPr lang="cs-CZ"/>
        </a:p>
      </dgm:t>
    </dgm:pt>
    <dgm:pt modelId="{B41B4FCB-F074-45C2-9914-E9C184DF6427}">
      <dgm:prSet/>
      <dgm:spPr/>
      <dgm:t>
        <a:bodyPr/>
        <a:lstStyle/>
        <a:p>
          <a:r>
            <a:rPr lang="cs-CZ" smtClean="0"/>
            <a:t>Ask and answer</a:t>
          </a:r>
          <a:endParaRPr lang="cs-CZ"/>
        </a:p>
      </dgm:t>
    </dgm:pt>
    <dgm:pt modelId="{A76C27DE-0DEE-46C8-A293-85BA874CFC20}" type="parTrans" cxnId="{82FE1C1A-B22F-4D1F-A489-EAED13E14A04}">
      <dgm:prSet/>
      <dgm:spPr/>
      <dgm:t>
        <a:bodyPr/>
        <a:lstStyle/>
        <a:p>
          <a:endParaRPr lang="cs-CZ"/>
        </a:p>
      </dgm:t>
    </dgm:pt>
    <dgm:pt modelId="{A741E4EB-121D-4227-9A99-61C334ED1FC4}" type="sibTrans" cxnId="{82FE1C1A-B22F-4D1F-A489-EAED13E14A04}">
      <dgm:prSet/>
      <dgm:spPr/>
      <dgm:t>
        <a:bodyPr/>
        <a:lstStyle/>
        <a:p>
          <a:endParaRPr lang="cs-CZ"/>
        </a:p>
      </dgm:t>
    </dgm:pt>
    <dgm:pt modelId="{878E571B-CC00-4BE2-BAB3-D1B898BD3152}" type="pres">
      <dgm:prSet presAssocID="{F83C3D5B-A3B0-4257-835F-716308D1AFD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024DB5-BA8F-40C1-9423-9D5EFB2828C1}" type="pres">
      <dgm:prSet presAssocID="{FA4726B5-7AB1-4936-BFA0-B916A9410131}" presName="composite" presStyleCnt="0"/>
      <dgm:spPr/>
    </dgm:pt>
    <dgm:pt modelId="{B30D3F74-8470-46AE-AF03-844B0F0EDAD3}" type="pres">
      <dgm:prSet presAssocID="{FA4726B5-7AB1-4936-BFA0-B916A941013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793DB5-DAE9-449E-B3D9-911A879E378E}" type="pres">
      <dgm:prSet presAssocID="{FA4726B5-7AB1-4936-BFA0-B916A9410131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843B3-BCB1-4AA1-A390-2C7BE91C609B}" type="pres">
      <dgm:prSet presAssocID="{BCD6F4E4-8A37-41F8-9CFF-31653E5C7084}" presName="sp" presStyleCnt="0"/>
      <dgm:spPr/>
    </dgm:pt>
    <dgm:pt modelId="{CA860839-024E-4E82-9610-F32AAAD7B038}" type="pres">
      <dgm:prSet presAssocID="{F7FDE65C-25D3-41E7-B2D3-F748739AD59A}" presName="composite" presStyleCnt="0"/>
      <dgm:spPr/>
    </dgm:pt>
    <dgm:pt modelId="{A815C80D-A7E2-475B-84BB-4E46178F0C1B}" type="pres">
      <dgm:prSet presAssocID="{F7FDE65C-25D3-41E7-B2D3-F748739AD59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3684E8-F74F-4BBC-84CC-7D380F9E74B2}" type="pres">
      <dgm:prSet presAssocID="{F7FDE65C-25D3-41E7-B2D3-F748739AD59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62CAD9-8F6E-4C10-93AD-B881F053784F}" type="pres">
      <dgm:prSet presAssocID="{725055B3-30DF-490A-A0E5-FCFF357E2B7E}" presName="sp" presStyleCnt="0"/>
      <dgm:spPr/>
    </dgm:pt>
    <dgm:pt modelId="{999C2381-BE45-4453-95F7-D848C46BF950}" type="pres">
      <dgm:prSet presAssocID="{958EAD8E-B293-416F-8C87-34D9EA106521}" presName="composite" presStyleCnt="0"/>
      <dgm:spPr/>
    </dgm:pt>
    <dgm:pt modelId="{C618048D-A613-40B9-8F01-13719BD08D51}" type="pres">
      <dgm:prSet presAssocID="{958EAD8E-B293-416F-8C87-34D9EA10652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D9BC52-819E-415D-ACEE-AEEB4BD874FA}" type="pres">
      <dgm:prSet presAssocID="{958EAD8E-B293-416F-8C87-34D9EA106521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74481-AF9D-4D7A-93DC-971A0CD240FC}" type="pres">
      <dgm:prSet presAssocID="{940422D1-5278-46E2-BE07-4DC35F59365A}" presName="sp" presStyleCnt="0"/>
      <dgm:spPr/>
    </dgm:pt>
    <dgm:pt modelId="{F85D5188-57A8-4C2D-B359-155756C55995}" type="pres">
      <dgm:prSet presAssocID="{46B74B15-6EAB-406B-A866-1AAF0E96CC25}" presName="composite" presStyleCnt="0"/>
      <dgm:spPr/>
    </dgm:pt>
    <dgm:pt modelId="{041CFA13-0509-4D65-B455-2C443D4DF67C}" type="pres">
      <dgm:prSet presAssocID="{46B74B15-6EAB-406B-A866-1AAF0E96CC25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DBE94A-8B58-413B-95D9-AD09DEF58D82}" type="pres">
      <dgm:prSet presAssocID="{46B74B15-6EAB-406B-A866-1AAF0E96CC25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209588F-23FC-4BED-89F8-0F3050CB5D74}" type="presOf" srcId="{7F5FA3E9-BF63-4D2A-AC4D-E16CC3488F45}" destId="{BF3684E8-F74F-4BBC-84CC-7D380F9E74B2}" srcOrd="0" destOrd="0" presId="urn:microsoft.com/office/officeart/2005/8/layout/chevron2"/>
    <dgm:cxn modelId="{A08B6E2B-8B02-453D-B398-98FE44ED0B7F}" type="presOf" srcId="{F7FDE65C-25D3-41E7-B2D3-F748739AD59A}" destId="{A815C80D-A7E2-475B-84BB-4E46178F0C1B}" srcOrd="0" destOrd="0" presId="urn:microsoft.com/office/officeart/2005/8/layout/chevron2"/>
    <dgm:cxn modelId="{E9548A59-6191-42FA-8C5E-3ED52D5E8070}" type="presOf" srcId="{FA4726B5-7AB1-4936-BFA0-B916A9410131}" destId="{B30D3F74-8470-46AE-AF03-844B0F0EDAD3}" srcOrd="0" destOrd="0" presId="urn:microsoft.com/office/officeart/2005/8/layout/chevron2"/>
    <dgm:cxn modelId="{B901A55C-FFCD-4B4C-B078-7E4583940188}" srcId="{F83C3D5B-A3B0-4257-835F-716308D1AFD3}" destId="{F7FDE65C-25D3-41E7-B2D3-F748739AD59A}" srcOrd="1" destOrd="0" parTransId="{30600A49-1CB8-4646-A724-3821948D262F}" sibTransId="{725055B3-30DF-490A-A0E5-FCFF357E2B7E}"/>
    <dgm:cxn modelId="{75AF14C4-A57D-4AB6-AD46-A9463DA34A08}" srcId="{F7FDE65C-25D3-41E7-B2D3-F748739AD59A}" destId="{7F5FA3E9-BF63-4D2A-AC4D-E16CC3488F45}" srcOrd="0" destOrd="0" parTransId="{AC975119-5EF5-465B-ADA0-2CA6E41749AC}" sibTransId="{45999232-0B62-4DCF-A081-9EED9CF871E2}"/>
    <dgm:cxn modelId="{5BA11EF0-0769-4090-8CA1-9A96490BCC60}" type="presOf" srcId="{DF6D6F28-181B-405F-854A-AA8483242878}" destId="{9FD9BC52-819E-415D-ACEE-AEEB4BD874FA}" srcOrd="0" destOrd="0" presId="urn:microsoft.com/office/officeart/2005/8/layout/chevron2"/>
    <dgm:cxn modelId="{990CBC3C-ACA0-40CA-8897-FFEC186A7421}" srcId="{F83C3D5B-A3B0-4257-835F-716308D1AFD3}" destId="{958EAD8E-B293-416F-8C87-34D9EA106521}" srcOrd="2" destOrd="0" parTransId="{9B6F522C-4DE1-4B52-A361-CF9ACC297EE3}" sibTransId="{940422D1-5278-46E2-BE07-4DC35F59365A}"/>
    <dgm:cxn modelId="{F60FC525-55A7-48AC-B280-DDDF2DA9D3D6}" type="presOf" srcId="{F83C3D5B-A3B0-4257-835F-716308D1AFD3}" destId="{878E571B-CC00-4BE2-BAB3-D1B898BD3152}" srcOrd="0" destOrd="0" presId="urn:microsoft.com/office/officeart/2005/8/layout/chevron2"/>
    <dgm:cxn modelId="{2F058279-6BC7-4600-B020-9872503E655F}" srcId="{F83C3D5B-A3B0-4257-835F-716308D1AFD3}" destId="{46B74B15-6EAB-406B-A866-1AAF0E96CC25}" srcOrd="3" destOrd="0" parTransId="{1B35BFFF-76C1-4E9C-8BEE-BEC0C8DEF5A9}" sibTransId="{687162BE-9B0E-46FD-8935-A1183DE0EE16}"/>
    <dgm:cxn modelId="{3B6B327B-ECA4-4481-AF92-64A4271984DB}" srcId="{958EAD8E-B293-416F-8C87-34D9EA106521}" destId="{DF6D6F28-181B-405F-854A-AA8483242878}" srcOrd="0" destOrd="0" parTransId="{D1FD7F58-9EFB-45D1-A368-71A8821E22EA}" sibTransId="{943B9F3F-0011-42C5-A9E1-B4CA98B444D4}"/>
    <dgm:cxn modelId="{EF4A0365-B88F-4D9C-B452-48862563D609}" srcId="{FA4726B5-7AB1-4936-BFA0-B916A9410131}" destId="{1C9221AB-4066-455F-B71E-09EBA1E9BE72}" srcOrd="0" destOrd="0" parTransId="{FB592139-34B4-45EB-BCC7-2AA8182A7F1C}" sibTransId="{F6168551-3B55-4882-9BCE-0C197A2DD5D0}"/>
    <dgm:cxn modelId="{FA13CD28-23D6-4B34-9838-60A39BDF1324}" srcId="{F83C3D5B-A3B0-4257-835F-716308D1AFD3}" destId="{FA4726B5-7AB1-4936-BFA0-B916A9410131}" srcOrd="0" destOrd="0" parTransId="{8A9C6B0B-BCC9-4288-99FB-DEB4BE9A0DBF}" sibTransId="{BCD6F4E4-8A37-41F8-9CFF-31653E5C7084}"/>
    <dgm:cxn modelId="{82FE1C1A-B22F-4D1F-A489-EAED13E14A04}" srcId="{46B74B15-6EAB-406B-A866-1AAF0E96CC25}" destId="{B41B4FCB-F074-45C2-9914-E9C184DF6427}" srcOrd="0" destOrd="0" parTransId="{A76C27DE-0DEE-46C8-A293-85BA874CFC20}" sibTransId="{A741E4EB-121D-4227-9A99-61C334ED1FC4}"/>
    <dgm:cxn modelId="{EF53DD78-706E-4BAB-9788-82FCCA9AC56A}" type="presOf" srcId="{1C9221AB-4066-455F-B71E-09EBA1E9BE72}" destId="{5D793DB5-DAE9-449E-B3D9-911A879E378E}" srcOrd="0" destOrd="0" presId="urn:microsoft.com/office/officeart/2005/8/layout/chevron2"/>
    <dgm:cxn modelId="{D522B16B-FD89-4CD2-92D0-83A1946BBC61}" type="presOf" srcId="{958EAD8E-B293-416F-8C87-34D9EA106521}" destId="{C618048D-A613-40B9-8F01-13719BD08D51}" srcOrd="0" destOrd="0" presId="urn:microsoft.com/office/officeart/2005/8/layout/chevron2"/>
    <dgm:cxn modelId="{AF6DB011-8E47-476B-950C-2BCE4327DE35}" type="presOf" srcId="{46B74B15-6EAB-406B-A866-1AAF0E96CC25}" destId="{041CFA13-0509-4D65-B455-2C443D4DF67C}" srcOrd="0" destOrd="0" presId="urn:microsoft.com/office/officeart/2005/8/layout/chevron2"/>
    <dgm:cxn modelId="{C44B64FF-508F-4C9C-A8FE-A1741CA05CA6}" type="presOf" srcId="{B41B4FCB-F074-45C2-9914-E9C184DF6427}" destId="{55DBE94A-8B58-413B-95D9-AD09DEF58D82}" srcOrd="0" destOrd="0" presId="urn:microsoft.com/office/officeart/2005/8/layout/chevron2"/>
    <dgm:cxn modelId="{FF272906-DE1C-435A-95FA-AB81A09EBFD6}" type="presParOf" srcId="{878E571B-CC00-4BE2-BAB3-D1B898BD3152}" destId="{9F024DB5-BA8F-40C1-9423-9D5EFB2828C1}" srcOrd="0" destOrd="0" presId="urn:microsoft.com/office/officeart/2005/8/layout/chevron2"/>
    <dgm:cxn modelId="{4D6CE3A7-3E19-46D1-85C3-15257E805D56}" type="presParOf" srcId="{9F024DB5-BA8F-40C1-9423-9D5EFB2828C1}" destId="{B30D3F74-8470-46AE-AF03-844B0F0EDAD3}" srcOrd="0" destOrd="0" presId="urn:microsoft.com/office/officeart/2005/8/layout/chevron2"/>
    <dgm:cxn modelId="{BE3ED014-0D03-4F6D-9655-A8296CEBB5D4}" type="presParOf" srcId="{9F024DB5-BA8F-40C1-9423-9D5EFB2828C1}" destId="{5D793DB5-DAE9-449E-B3D9-911A879E378E}" srcOrd="1" destOrd="0" presId="urn:microsoft.com/office/officeart/2005/8/layout/chevron2"/>
    <dgm:cxn modelId="{2B12B3FD-D386-4A5A-A85D-24413F29E2C4}" type="presParOf" srcId="{878E571B-CC00-4BE2-BAB3-D1B898BD3152}" destId="{65C843B3-BCB1-4AA1-A390-2C7BE91C609B}" srcOrd="1" destOrd="0" presId="urn:microsoft.com/office/officeart/2005/8/layout/chevron2"/>
    <dgm:cxn modelId="{CA52FA07-966A-4E06-B740-7B0381A3E575}" type="presParOf" srcId="{878E571B-CC00-4BE2-BAB3-D1B898BD3152}" destId="{CA860839-024E-4E82-9610-F32AAAD7B038}" srcOrd="2" destOrd="0" presId="urn:microsoft.com/office/officeart/2005/8/layout/chevron2"/>
    <dgm:cxn modelId="{02454639-1F7C-4EE2-B3B9-0D0B877C2D8C}" type="presParOf" srcId="{CA860839-024E-4E82-9610-F32AAAD7B038}" destId="{A815C80D-A7E2-475B-84BB-4E46178F0C1B}" srcOrd="0" destOrd="0" presId="urn:microsoft.com/office/officeart/2005/8/layout/chevron2"/>
    <dgm:cxn modelId="{3C7D31D6-D902-4238-8152-8591B6AD84FB}" type="presParOf" srcId="{CA860839-024E-4E82-9610-F32AAAD7B038}" destId="{BF3684E8-F74F-4BBC-84CC-7D380F9E74B2}" srcOrd="1" destOrd="0" presId="urn:microsoft.com/office/officeart/2005/8/layout/chevron2"/>
    <dgm:cxn modelId="{5FBF9C20-F75E-4DE4-8B8A-4E00D7853C61}" type="presParOf" srcId="{878E571B-CC00-4BE2-BAB3-D1B898BD3152}" destId="{DE62CAD9-8F6E-4C10-93AD-B881F053784F}" srcOrd="3" destOrd="0" presId="urn:microsoft.com/office/officeart/2005/8/layout/chevron2"/>
    <dgm:cxn modelId="{E47626F1-ED54-45D9-82FF-41044511B243}" type="presParOf" srcId="{878E571B-CC00-4BE2-BAB3-D1B898BD3152}" destId="{999C2381-BE45-4453-95F7-D848C46BF950}" srcOrd="4" destOrd="0" presId="urn:microsoft.com/office/officeart/2005/8/layout/chevron2"/>
    <dgm:cxn modelId="{D61E3CAE-445B-4FAA-9DB0-17215224FDB8}" type="presParOf" srcId="{999C2381-BE45-4453-95F7-D848C46BF950}" destId="{C618048D-A613-40B9-8F01-13719BD08D51}" srcOrd="0" destOrd="0" presId="urn:microsoft.com/office/officeart/2005/8/layout/chevron2"/>
    <dgm:cxn modelId="{421DFD00-ECC1-483A-8849-CFAF24A46A19}" type="presParOf" srcId="{999C2381-BE45-4453-95F7-D848C46BF950}" destId="{9FD9BC52-819E-415D-ACEE-AEEB4BD874FA}" srcOrd="1" destOrd="0" presId="urn:microsoft.com/office/officeart/2005/8/layout/chevron2"/>
    <dgm:cxn modelId="{12BCEF09-9E3F-432A-A0A1-004E368062C3}" type="presParOf" srcId="{878E571B-CC00-4BE2-BAB3-D1B898BD3152}" destId="{8B174481-AF9D-4D7A-93DC-971A0CD240FC}" srcOrd="5" destOrd="0" presId="urn:microsoft.com/office/officeart/2005/8/layout/chevron2"/>
    <dgm:cxn modelId="{316CF870-A056-480B-91EF-AD56BDC287F4}" type="presParOf" srcId="{878E571B-CC00-4BE2-BAB3-D1B898BD3152}" destId="{F85D5188-57A8-4C2D-B359-155756C55995}" srcOrd="6" destOrd="0" presId="urn:microsoft.com/office/officeart/2005/8/layout/chevron2"/>
    <dgm:cxn modelId="{8ECFA049-FE23-49AD-8C3C-2A4815ECF166}" type="presParOf" srcId="{F85D5188-57A8-4C2D-B359-155756C55995}" destId="{041CFA13-0509-4D65-B455-2C443D4DF67C}" srcOrd="0" destOrd="0" presId="urn:microsoft.com/office/officeart/2005/8/layout/chevron2"/>
    <dgm:cxn modelId="{60A7F527-0BAB-4089-B55F-54E8BD73EB47}" type="presParOf" srcId="{F85D5188-57A8-4C2D-B359-155756C55995}" destId="{55DBE94A-8B58-413B-95D9-AD09DEF58D8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 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VY_22_INOVACE_33_Animal quiz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 Anglický jazyk pro 4.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/>
            <a:t>Téma</a:t>
          </a:r>
          <a:r>
            <a:rPr lang="cs-CZ" sz="1400" kern="1200" smtClean="0"/>
            <a:t>: Animal quiz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D3F74-8470-46AE-AF03-844B0F0EDAD3}">
      <dsp:nvSpPr>
        <dsp:cNvPr id="0" name=""/>
        <dsp:cNvSpPr/>
      </dsp:nvSpPr>
      <dsp:spPr>
        <a:xfrm rot="5400000">
          <a:off x="-169068" y="169670"/>
          <a:ext cx="1127124" cy="7889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1.</a:t>
          </a:r>
          <a:endParaRPr lang="cs-CZ" sz="2200" kern="1200"/>
        </a:p>
      </dsp:txBody>
      <dsp:txXfrm rot="-5400000">
        <a:off x="1" y="395096"/>
        <a:ext cx="788987" cy="338137"/>
      </dsp:txXfrm>
    </dsp:sp>
    <dsp:sp modelId="{5D793DB5-DAE9-449E-B3D9-911A879E378E}">
      <dsp:nvSpPr>
        <dsp:cNvPr id="0" name=""/>
        <dsp:cNvSpPr/>
      </dsp:nvSpPr>
      <dsp:spPr>
        <a:xfrm rot="5400000">
          <a:off x="3076178" y="-2286589"/>
          <a:ext cx="732631" cy="5307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smtClean="0"/>
            <a:t>Tvoření otázek v přítomném čase</a:t>
          </a:r>
          <a:endParaRPr lang="cs-CZ" sz="2600" kern="1200"/>
        </a:p>
      </dsp:txBody>
      <dsp:txXfrm rot="-5400000">
        <a:off x="788988" y="36365"/>
        <a:ext cx="5271248" cy="661103"/>
      </dsp:txXfrm>
    </dsp:sp>
    <dsp:sp modelId="{A815C80D-A7E2-475B-84BB-4E46178F0C1B}">
      <dsp:nvSpPr>
        <dsp:cNvPr id="0" name=""/>
        <dsp:cNvSpPr/>
      </dsp:nvSpPr>
      <dsp:spPr>
        <a:xfrm rot="5400000">
          <a:off x="-169068" y="1148227"/>
          <a:ext cx="1127124" cy="7889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2.</a:t>
          </a:r>
          <a:endParaRPr lang="cs-CZ" sz="2200" kern="1200"/>
        </a:p>
      </dsp:txBody>
      <dsp:txXfrm rot="-5400000">
        <a:off x="1" y="1373653"/>
        <a:ext cx="788987" cy="338137"/>
      </dsp:txXfrm>
    </dsp:sp>
    <dsp:sp modelId="{BF3684E8-F74F-4BBC-84CC-7D380F9E74B2}">
      <dsp:nvSpPr>
        <dsp:cNvPr id="0" name=""/>
        <dsp:cNvSpPr/>
      </dsp:nvSpPr>
      <dsp:spPr>
        <a:xfrm rot="5400000">
          <a:off x="3076178" y="-1308031"/>
          <a:ext cx="732631" cy="5307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smtClean="0"/>
            <a:t>Read, answer and make questions</a:t>
          </a:r>
          <a:endParaRPr lang="cs-CZ" sz="2600" kern="1200"/>
        </a:p>
      </dsp:txBody>
      <dsp:txXfrm rot="-5400000">
        <a:off x="788988" y="1014923"/>
        <a:ext cx="5271248" cy="661103"/>
      </dsp:txXfrm>
    </dsp:sp>
    <dsp:sp modelId="{C618048D-A613-40B9-8F01-13719BD08D51}">
      <dsp:nvSpPr>
        <dsp:cNvPr id="0" name=""/>
        <dsp:cNvSpPr/>
      </dsp:nvSpPr>
      <dsp:spPr>
        <a:xfrm rot="5400000">
          <a:off x="-169068" y="2126784"/>
          <a:ext cx="1127124" cy="7889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3.</a:t>
          </a:r>
          <a:endParaRPr lang="cs-CZ" sz="2200" kern="1200"/>
        </a:p>
      </dsp:txBody>
      <dsp:txXfrm rot="-5400000">
        <a:off x="1" y="2352210"/>
        <a:ext cx="788987" cy="338137"/>
      </dsp:txXfrm>
    </dsp:sp>
    <dsp:sp modelId="{9FD9BC52-819E-415D-ACEE-AEEB4BD874FA}">
      <dsp:nvSpPr>
        <dsp:cNvPr id="0" name=""/>
        <dsp:cNvSpPr/>
      </dsp:nvSpPr>
      <dsp:spPr>
        <a:xfrm rot="5400000">
          <a:off x="3076178" y="-329474"/>
          <a:ext cx="732631" cy="5307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smtClean="0"/>
            <a:t>Match</a:t>
          </a:r>
          <a:endParaRPr lang="cs-CZ" sz="2600" kern="1200"/>
        </a:p>
      </dsp:txBody>
      <dsp:txXfrm rot="-5400000">
        <a:off x="788988" y="1993480"/>
        <a:ext cx="5271248" cy="661103"/>
      </dsp:txXfrm>
    </dsp:sp>
    <dsp:sp modelId="{041CFA13-0509-4D65-B455-2C443D4DF67C}">
      <dsp:nvSpPr>
        <dsp:cNvPr id="0" name=""/>
        <dsp:cNvSpPr/>
      </dsp:nvSpPr>
      <dsp:spPr>
        <a:xfrm rot="5400000">
          <a:off x="-169068" y="3105342"/>
          <a:ext cx="1127124" cy="7889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4.</a:t>
          </a:r>
          <a:endParaRPr lang="cs-CZ" sz="2200" kern="1200"/>
        </a:p>
      </dsp:txBody>
      <dsp:txXfrm rot="-5400000">
        <a:off x="1" y="3330768"/>
        <a:ext cx="788987" cy="338137"/>
      </dsp:txXfrm>
    </dsp:sp>
    <dsp:sp modelId="{55DBE94A-8B58-413B-95D9-AD09DEF58D82}">
      <dsp:nvSpPr>
        <dsp:cNvPr id="0" name=""/>
        <dsp:cNvSpPr/>
      </dsp:nvSpPr>
      <dsp:spPr>
        <a:xfrm rot="5400000">
          <a:off x="3076178" y="649083"/>
          <a:ext cx="732631" cy="5307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600" kern="1200" smtClean="0"/>
            <a:t>Ask and answer</a:t>
          </a:r>
          <a:endParaRPr lang="cs-CZ" sz="2600" kern="1200"/>
        </a:p>
      </dsp:txBody>
      <dsp:txXfrm rot="-5400000">
        <a:off x="788988" y="2972037"/>
        <a:ext cx="5271248" cy="661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28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2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4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60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8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2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16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07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9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52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0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EA1F4A-AAF9-4A01-A791-E77AE92B05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8E1EC71-B89A-4061-82D2-E66D89478964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32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5747723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311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4. ročník</a:t>
            </a:r>
          </a:p>
          <a:p>
            <a:r>
              <a:rPr lang="cs-CZ" smtClean="0"/>
              <a:t>Procvičuje učivo učebnice Chit Chat 2, Unit 10 /Amazing animals/</a:t>
            </a:r>
          </a:p>
          <a:p>
            <a:r>
              <a:rPr lang="cs-CZ" smtClean="0"/>
              <a:t>Zaměřuje se na tvoření otázky a odpovědi v přítomném čase prostém v 3. osobě čísla jednotného</a:t>
            </a:r>
          </a:p>
          <a:p>
            <a:r>
              <a:rPr lang="cs-CZ" smtClean="0"/>
              <a:t>Pracujeme s interaktivní tabulí</a:t>
            </a:r>
          </a:p>
          <a:p>
            <a:r>
              <a:rPr lang="cs-CZ" smtClean="0"/>
              <a:t>Inovace: Práce s interaktivní tabulí motivuje žáky k aktivnímu osvojení učiva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71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Animal quiz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Anglický jazyk pro 4. ročník</a:t>
            </a:r>
          </a:p>
          <a:p>
            <a:r>
              <a:rPr lang="cs-CZ" smtClean="0"/>
              <a:t>Mgr. Olga Kolářová</a:t>
            </a:r>
            <a:endParaRPr lang="cs-CZ"/>
          </a:p>
        </p:txBody>
      </p:sp>
      <p:pic>
        <p:nvPicPr>
          <p:cNvPr id="2051" name="Picture 3" descr="C:\Users\Kolářová\AppData\Local\Microsoft\Windows\Temporary Internet Files\Content.IE5\7LIBQ3VE\MC90044139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0887"/>
            <a:ext cx="2592288" cy="242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41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49280548"/>
              </p:ext>
            </p:extLst>
          </p:nvPr>
        </p:nvGraphicFramePr>
        <p:xfrm>
          <a:off x="1403648" y="198884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079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mtClean="0"/>
              <a:t>1</a:t>
            </a:r>
            <a:r>
              <a:rPr lang="cs-CZ" smtClean="0"/>
              <a:t>. Tvoření </a:t>
            </a:r>
            <a:r>
              <a:rPr lang="cs-CZ" smtClean="0"/>
              <a:t>otázky v přítomném čase </a:t>
            </a:r>
            <a:br>
              <a:rPr lang="cs-CZ" smtClean="0"/>
            </a:br>
            <a:r>
              <a:rPr lang="cs-CZ" smtClean="0"/>
              <a:t>prostém /present simple/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716016" y="2383132"/>
            <a:ext cx="4038600" cy="4434840"/>
          </a:xfrm>
        </p:spPr>
        <p:txBody>
          <a:bodyPr>
            <a:normAutofit/>
          </a:bodyPr>
          <a:lstStyle/>
          <a:p>
            <a:r>
              <a:rPr lang="cs-CZ" b="1" smtClean="0">
                <a:solidFill>
                  <a:srgbClr val="FF0000"/>
                </a:solidFill>
              </a:rPr>
              <a:t>Does</a:t>
            </a:r>
            <a:r>
              <a:rPr lang="cs-CZ" smtClean="0"/>
              <a:t> it eat meat?</a:t>
            </a:r>
          </a:p>
          <a:p>
            <a:endParaRPr lang="cs-CZ" b="1">
              <a:solidFill>
                <a:srgbClr val="FF0000"/>
              </a:solidFill>
            </a:endParaRPr>
          </a:p>
          <a:p>
            <a:r>
              <a:rPr lang="cs-CZ" b="1" smtClean="0">
                <a:solidFill>
                  <a:srgbClr val="FF0000"/>
                </a:solidFill>
              </a:rPr>
              <a:t>Does </a:t>
            </a:r>
            <a:r>
              <a:rPr lang="cs-CZ" smtClean="0"/>
              <a:t>it live in a hot place?</a:t>
            </a:r>
          </a:p>
          <a:p>
            <a:endParaRPr lang="cs-CZ"/>
          </a:p>
          <a:p>
            <a:r>
              <a:rPr lang="cs-CZ" smtClean="0">
                <a:solidFill>
                  <a:srgbClr val="7030A0"/>
                </a:solidFill>
              </a:rPr>
              <a:t>What</a:t>
            </a:r>
            <a:r>
              <a:rPr lang="cs-CZ" b="1" smtClean="0">
                <a:solidFill>
                  <a:srgbClr val="FF0000"/>
                </a:solidFill>
              </a:rPr>
              <a:t> does </a:t>
            </a:r>
            <a:r>
              <a:rPr lang="cs-CZ" smtClean="0"/>
              <a:t>it eat?</a:t>
            </a:r>
          </a:p>
          <a:p>
            <a:endParaRPr lang="cs-CZ" smtClean="0"/>
          </a:p>
          <a:p>
            <a:r>
              <a:rPr lang="cs-CZ" smtClean="0">
                <a:solidFill>
                  <a:srgbClr val="7030A0"/>
                </a:solidFill>
              </a:rPr>
              <a:t>Where</a:t>
            </a:r>
            <a:r>
              <a:rPr lang="cs-CZ" smtClean="0"/>
              <a:t> </a:t>
            </a:r>
            <a:r>
              <a:rPr lang="cs-CZ" b="1" smtClean="0">
                <a:solidFill>
                  <a:srgbClr val="FF0000"/>
                </a:solidFill>
              </a:rPr>
              <a:t>does</a:t>
            </a:r>
            <a:r>
              <a:rPr lang="cs-CZ" smtClean="0"/>
              <a:t> it live?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611560" y="1993317"/>
            <a:ext cx="4038600" cy="4434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smtClean="0">
                <a:solidFill>
                  <a:srgbClr val="FF0000"/>
                </a:solidFill>
              </a:rPr>
              <a:t>      Does</a:t>
            </a:r>
          </a:p>
          <a:p>
            <a:pPr marL="0" indent="0">
              <a:buNone/>
            </a:pPr>
            <a:endParaRPr lang="cs-CZ" sz="36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smtClean="0">
                <a:solidFill>
                  <a:srgbClr val="FF0000"/>
                </a:solidFill>
              </a:rPr>
              <a:t> </a:t>
            </a:r>
            <a:r>
              <a:rPr lang="cs-CZ" smtClean="0"/>
              <a:t> pomocné sloveso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z="3600" smtClean="0">
                <a:solidFill>
                  <a:srgbClr val="7030A0"/>
                </a:solidFill>
              </a:rPr>
              <a:t>What </a:t>
            </a:r>
            <a:r>
              <a:rPr lang="cs-CZ" smtClean="0"/>
              <a:t>                   co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r>
              <a:rPr lang="cs-CZ" sz="3600" smtClean="0">
                <a:solidFill>
                  <a:srgbClr val="7030A0"/>
                </a:solidFill>
              </a:rPr>
              <a:t>Where</a:t>
            </a:r>
            <a:r>
              <a:rPr lang="cs-CZ" smtClean="0"/>
              <a:t>                  kde</a:t>
            </a:r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2123728" y="46005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2123728" y="56806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nahoru 13"/>
          <p:cNvSpPr/>
          <p:nvPr/>
        </p:nvSpPr>
        <p:spPr>
          <a:xfrm>
            <a:off x="1567088" y="2564904"/>
            <a:ext cx="484632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4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01070" y="476672"/>
            <a:ext cx="9139481" cy="1143000"/>
          </a:xfrm>
        </p:spPr>
        <p:txBody>
          <a:bodyPr>
            <a:normAutofit fontScale="90000"/>
          </a:bodyPr>
          <a:lstStyle/>
          <a:p>
            <a:r>
              <a:rPr lang="cs-CZ" smtClean="0"/>
              <a:t>2</a:t>
            </a:r>
            <a:r>
              <a:rPr lang="cs-CZ" smtClean="0"/>
              <a:t>. Read</a:t>
            </a:r>
            <a:r>
              <a:rPr lang="cs-CZ" smtClean="0"/>
              <a:t>, answer and make </a:t>
            </a:r>
            <a:r>
              <a:rPr lang="cs-CZ" smtClean="0"/>
              <a:t>questions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What does                         eat?</a:t>
            </a:r>
          </a:p>
          <a:p>
            <a:endParaRPr lang="cs-CZ"/>
          </a:p>
          <a:p>
            <a:r>
              <a:rPr lang="cs-CZ" smtClean="0"/>
              <a:t>What does                         eat?</a:t>
            </a:r>
          </a:p>
          <a:p>
            <a:endParaRPr lang="cs-CZ"/>
          </a:p>
          <a:p>
            <a:r>
              <a:rPr lang="cs-CZ" smtClean="0"/>
              <a:t>What does                         eat?</a:t>
            </a:r>
          </a:p>
          <a:p>
            <a:endParaRPr lang="cs-CZ"/>
          </a:p>
          <a:p>
            <a:r>
              <a:rPr lang="cs-CZ" smtClean="0"/>
              <a:t>What does                         eat?</a:t>
            </a:r>
          </a:p>
        </p:txBody>
      </p:sp>
      <p:pic>
        <p:nvPicPr>
          <p:cNvPr id="2051" name="Picture 3" descr="C:\Users\Kolářová\AppData\Local\Microsoft\Windows\Temporary Internet Files\Content.IE5\J1ALEG8Q\MC9003302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040802"/>
            <a:ext cx="1584176" cy="61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olářová\AppData\Local\Microsoft\Windows\Temporary Internet Files\Content.IE5\7LIBQ3VE\MC9000528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265" y="2856470"/>
            <a:ext cx="1156679" cy="77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olářová\AppData\Local\Microsoft\Windows\Temporary Internet Files\Content.IE5\AHO4Q58R\MC9003294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933056"/>
            <a:ext cx="1512168" cy="8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olářová\AppData\Local\Microsoft\Windows\Temporary Internet Files\Content.IE5\H9OJA8DP\MC9003295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578" y="4791006"/>
            <a:ext cx="1442374" cy="77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olářová\AppData\Local\Microsoft\Windows\Temporary Internet Files\Content.IE5\J1ALEG8Q\MC90032965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365" y="4608058"/>
            <a:ext cx="1528543" cy="190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Kolářová\AppData\Local\Microsoft\Windows\Temporary Internet Files\Content.IE5\H9OJA8DP\MC90032953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305176"/>
            <a:ext cx="846602" cy="141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Kolářová\AppData\Local\Microsoft\Windows\Temporary Internet Files\Content.IE5\J1ALEG8Q\MC90033029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685264"/>
            <a:ext cx="720080" cy="93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Kolářová\AppData\Local\Microsoft\Windows\Temporary Internet Files\Content.IE5\H9OJA8DP\MC90033023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331314"/>
            <a:ext cx="891262" cy="118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Kolářová\AppData\Local\Microsoft\Windows\Temporary Internet Files\Content.IE5\J1ALEG8Q\MC90032967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913" y="5685264"/>
            <a:ext cx="711452" cy="89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Kolářová\AppData\Local\Microsoft\Windows\Temporary Internet Files\Content.IE5\7LIBQ3VE\MC90033029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680" y="6043647"/>
            <a:ext cx="1352281" cy="61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Kolářová\AppData\Local\Microsoft\Windows\Temporary Internet Files\Content.IE5\AHO4Q58R\MC90032949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863" y="5624578"/>
            <a:ext cx="781616" cy="89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láček 5"/>
          <p:cNvSpPr/>
          <p:nvPr/>
        </p:nvSpPr>
        <p:spPr>
          <a:xfrm>
            <a:off x="5470519" y="1879102"/>
            <a:ext cx="2376264" cy="1549172"/>
          </a:xfrm>
          <a:prstGeom prst="cloudCallout">
            <a:avLst>
              <a:gd name="adj1" fmla="val 35084"/>
              <a:gd name="adj2" fmla="val 781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The whale eat</a:t>
            </a:r>
            <a:r>
              <a:rPr lang="cs-CZ" sz="2400" smtClean="0">
                <a:solidFill>
                  <a:srgbClr val="FF0000"/>
                </a:solidFill>
              </a:rPr>
              <a:t>s</a:t>
            </a:r>
            <a:r>
              <a:rPr lang="cs-CZ" sz="2400" smtClean="0"/>
              <a:t>  fish.</a:t>
            </a:r>
            <a:endParaRPr lang="cs-CZ" sz="2400"/>
          </a:p>
        </p:txBody>
      </p:sp>
      <p:pic>
        <p:nvPicPr>
          <p:cNvPr id="2062" name="Picture 14" descr="C:\Users\Kolářová\AppData\Local\Microsoft\Windows\Temporary Internet Files\Content.IE5\7LIBQ3VE\MC900359085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896" y="3241834"/>
            <a:ext cx="1446581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24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3</a:t>
            </a:r>
            <a:r>
              <a:rPr lang="cs-CZ" smtClean="0"/>
              <a:t>. Match</a:t>
            </a:r>
            <a:endParaRPr lang="cs-CZ"/>
          </a:p>
        </p:txBody>
      </p:sp>
      <p:pic>
        <p:nvPicPr>
          <p:cNvPr id="1026" name="Picture 2" descr="C:\Users\Kolářová\AppData\Local\Microsoft\Windows\Temporary Internet Files\Content.IE5\J1ALEG8Q\MC9001947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2119770" cy="250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J1ALEG8Q\MC900198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49795"/>
            <a:ext cx="1800200" cy="252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7LIBQ3VE\MC900229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550" y="2188585"/>
            <a:ext cx="1701658" cy="248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olářová\AppData\Local\Microsoft\Windows\Temporary Internet Files\Content.IE5\H9OJA8DP\MC90019484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2149795"/>
            <a:ext cx="1890230" cy="252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33188" y="6156200"/>
            <a:ext cx="1828725" cy="66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forest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371290" y="6156200"/>
            <a:ext cx="1828725" cy="66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river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679016" y="6126980"/>
            <a:ext cx="1828725" cy="66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grassland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907009" y="6126980"/>
            <a:ext cx="1828725" cy="66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sea</a:t>
            </a:r>
            <a:endParaRPr lang="cs-CZ" sz="28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03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4</a:t>
            </a:r>
            <a:r>
              <a:rPr lang="cs-CZ" smtClean="0"/>
              <a:t>. Ask </a:t>
            </a:r>
            <a:r>
              <a:rPr lang="cs-CZ" smtClean="0"/>
              <a:t>and answer</a:t>
            </a: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6250" y="2485677"/>
            <a:ext cx="6281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Where does </a:t>
            </a:r>
            <a:r>
              <a:rPr lang="cs-CZ" sz="5400" b="1" cap="none" spc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it</a:t>
            </a:r>
            <a:r>
              <a:rPr lang="cs-CZ" sz="5400" b="1" cap="none" spc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live?</a:t>
            </a:r>
            <a:endParaRPr lang="cs-CZ" sz="5400" b="1" cap="none" spc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5842" y="4005352"/>
            <a:ext cx="5603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Zájmeno </a:t>
            </a:r>
            <a:r>
              <a:rPr lang="cs-CZ" sz="2800" smtClean="0">
                <a:solidFill>
                  <a:srgbClr val="FF0000"/>
                </a:solidFill>
              </a:rPr>
              <a:t>it</a:t>
            </a:r>
            <a:r>
              <a:rPr lang="cs-CZ" sz="2800" smtClean="0"/>
              <a:t> nahrazujte názvy zvířat</a:t>
            </a:r>
            <a:r>
              <a:rPr lang="cs-CZ" smtClean="0"/>
              <a:t>.</a:t>
            </a:r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4788024" y="3429000"/>
            <a:ext cx="0" cy="6145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Kolářová\AppData\Local\Microsoft\Windows\Temporary Internet Files\Content.IE5\AHO4Q58R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42" y="5157192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álný popisek 10"/>
          <p:cNvSpPr/>
          <p:nvPr/>
        </p:nvSpPr>
        <p:spPr>
          <a:xfrm>
            <a:off x="2627784" y="4614056"/>
            <a:ext cx="2808312" cy="1296144"/>
          </a:xfrm>
          <a:prstGeom prst="wedgeEllipseCallout">
            <a:avLst>
              <a:gd name="adj1" fmla="val -73235"/>
              <a:gd name="adj2" fmla="val 228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The giraffe live</a:t>
            </a:r>
            <a:r>
              <a:rPr lang="cs-CZ" sz="2400" smtClean="0">
                <a:solidFill>
                  <a:srgbClr val="FF0000"/>
                </a:solidFill>
              </a:rPr>
              <a:t>s</a:t>
            </a:r>
            <a:r>
              <a:rPr lang="cs-CZ" sz="2400" smtClean="0"/>
              <a:t> </a:t>
            </a:r>
          </a:p>
          <a:p>
            <a:pPr algn="ctr"/>
            <a:r>
              <a:rPr lang="cs-CZ" sz="2400"/>
              <a:t>i</a:t>
            </a:r>
            <a:r>
              <a:rPr lang="cs-CZ" sz="2400" smtClean="0"/>
              <a:t>n grasslands. </a:t>
            </a:r>
            <a:endParaRPr lang="cs-CZ" sz="2400"/>
          </a:p>
        </p:txBody>
      </p:sp>
      <p:pic>
        <p:nvPicPr>
          <p:cNvPr id="1027" name="Picture 3" descr="C:\Users\Kolářová\AppData\Local\Microsoft\Windows\Temporary Internet Files\Content.IE5\H9OJA8DP\MC9003323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063" y="3698284"/>
            <a:ext cx="1975361" cy="312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J1ALEG8Q\MC9003562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48680"/>
            <a:ext cx="2093758" cy="263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76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68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111</TotalTime>
  <Words>235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Tok</vt:lpstr>
      <vt:lpstr>Motiv systému Office</vt:lpstr>
      <vt:lpstr>Prezentace aplikace PowerPoint</vt:lpstr>
      <vt:lpstr>Anotace</vt:lpstr>
      <vt:lpstr>Animal quiz</vt:lpstr>
      <vt:lpstr>Obsah</vt:lpstr>
      <vt:lpstr>1. Tvoření otázky v přítomném čase  prostém /present simple/</vt:lpstr>
      <vt:lpstr>2. Read, answer and make questions</vt:lpstr>
      <vt:lpstr>3. Match</vt:lpstr>
      <vt:lpstr>4. Ask and answer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13</cp:revision>
  <dcterms:created xsi:type="dcterms:W3CDTF">2012-04-29T06:24:26Z</dcterms:created>
  <dcterms:modified xsi:type="dcterms:W3CDTF">2012-05-13T13:46:17Z</dcterms:modified>
</cp:coreProperties>
</file>