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1" r:id="rId4"/>
    <p:sldId id="256" r:id="rId5"/>
    <p:sldId id="262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VY_22_INOVACE_35_Stone soup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Stone soup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4.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8AA8C4-AC05-48AE-A30E-B2B711C161A9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E18E386-8F90-4BBD-89C0-429AA088459C}" type="presOf" srcId="{019433A1-1324-4DE1-9E6F-32B851095F74}" destId="{A3817367-F2BC-482F-8832-FA00B51DCCF3}" srcOrd="0" destOrd="0" presId="urn:microsoft.com/office/officeart/2005/8/layout/target3"/>
    <dgm:cxn modelId="{E96E08CB-B5AC-4A66-9567-E9291C8E9193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1FDE399-2F2D-446C-9A05-641CB89C9F6C}" type="presOf" srcId="{445C7998-7549-48B0-BD68-D4F0167F02E5}" destId="{4D19AB04-24FA-40C2-B203-52AE3D15E171}" srcOrd="1" destOrd="0" presId="urn:microsoft.com/office/officeart/2005/8/layout/target3"/>
    <dgm:cxn modelId="{2DD78CEE-3E6A-44F7-B87C-3302E0D4A7DB}" type="presOf" srcId="{39F8B381-5807-488E-AC22-73DD4140ED4A}" destId="{71045F8C-00FA-488E-A7BD-E2E6753D979D}" srcOrd="0" destOrd="0" presId="urn:microsoft.com/office/officeart/2005/8/layout/target3"/>
    <dgm:cxn modelId="{70B06D5E-E815-4E7A-9929-7DFEBF22DA15}" type="presOf" srcId="{EBC41103-E2E5-4D48-9B4B-425520D3D098}" destId="{F969C235-9271-4D34-B740-D627A121CAD0}" srcOrd="1" destOrd="0" presId="urn:microsoft.com/office/officeart/2005/8/layout/target3"/>
    <dgm:cxn modelId="{9214B795-548A-4B52-9633-D882C73802C4}" type="presOf" srcId="{C73C7642-F245-4585-8F88-243F9FAEF6CA}" destId="{97289DF2-90F4-4EC2-A9FC-633B00BAB610}" srcOrd="0" destOrd="0" presId="urn:microsoft.com/office/officeart/2005/8/layout/target3"/>
    <dgm:cxn modelId="{B6A93F21-3061-4C36-A9F1-EF184D747659}" type="presOf" srcId="{445C7998-7549-48B0-BD68-D4F0167F02E5}" destId="{BC35EE03-4121-4EF9-923D-7CB6D30D358D}" srcOrd="0" destOrd="0" presId="urn:microsoft.com/office/officeart/2005/8/layout/target3"/>
    <dgm:cxn modelId="{4B7B5156-38BD-4781-B077-E993787C41E3}" type="presOf" srcId="{FBBFC3EA-9D9D-4F3A-BEA6-9C2C0E46BF20}" destId="{643EA938-EDE0-4533-ACCC-D2BD6F3A527C}" srcOrd="0" destOrd="0" presId="urn:microsoft.com/office/officeart/2005/8/layout/target3"/>
    <dgm:cxn modelId="{6680783B-9004-421C-8F20-F7628AC2ABAE}" type="presOf" srcId="{DAEA276B-ECF9-46F6-A7D3-4693B2D32BC4}" destId="{F69A1436-182C-465B-AD7F-FE48E0C090C1}" srcOrd="1" destOrd="0" presId="urn:microsoft.com/office/officeart/2005/8/layout/target3"/>
    <dgm:cxn modelId="{55782301-340B-4CE7-B1CD-5CB89F8BFDE6}" type="presOf" srcId="{019433A1-1324-4DE1-9E6F-32B851095F74}" destId="{E7297F21-D4FD-4A41-AE58-814D01A6B5E7}" srcOrd="1" destOrd="0" presId="urn:microsoft.com/office/officeart/2005/8/layout/target3"/>
    <dgm:cxn modelId="{8827278D-BD96-4065-A24F-7CED6D6F90DF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45CE31A-581A-41D9-BEDD-2CE373D097D5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D7FA917-90C9-4A8C-AA0B-4A8CE6933DF4}" type="presParOf" srcId="{71045F8C-00FA-488E-A7BD-E2E6753D979D}" destId="{3577EC6B-C980-4F34-8C69-4365E7B8FC8C}" srcOrd="0" destOrd="0" presId="urn:microsoft.com/office/officeart/2005/8/layout/target3"/>
    <dgm:cxn modelId="{4DCECC92-FA4F-4155-A727-950816174BDC}" type="presParOf" srcId="{71045F8C-00FA-488E-A7BD-E2E6753D979D}" destId="{6940EB87-DC1D-4BC3-9408-9AC2E1FFC039}" srcOrd="1" destOrd="0" presId="urn:microsoft.com/office/officeart/2005/8/layout/target3"/>
    <dgm:cxn modelId="{EB3C4AD7-CEE3-431B-8B8F-DFE10AC04295}" type="presParOf" srcId="{71045F8C-00FA-488E-A7BD-E2E6753D979D}" destId="{BC35EE03-4121-4EF9-923D-7CB6D30D358D}" srcOrd="2" destOrd="0" presId="urn:microsoft.com/office/officeart/2005/8/layout/target3"/>
    <dgm:cxn modelId="{AADD32A0-8F40-49C3-A746-DC47E9F42B05}" type="presParOf" srcId="{71045F8C-00FA-488E-A7BD-E2E6753D979D}" destId="{C95EEA27-3CBF-4645-A92D-9D8AF5C1CBFC}" srcOrd="3" destOrd="0" presId="urn:microsoft.com/office/officeart/2005/8/layout/target3"/>
    <dgm:cxn modelId="{21C286B3-ECDF-4F58-9E8D-B450D81B0667}" type="presParOf" srcId="{71045F8C-00FA-488E-A7BD-E2E6753D979D}" destId="{851BB866-B6AE-4566-893F-4C635BA974FC}" srcOrd="4" destOrd="0" presId="urn:microsoft.com/office/officeart/2005/8/layout/target3"/>
    <dgm:cxn modelId="{B18C4039-10E6-4E9A-B45C-AF3C189ACF35}" type="presParOf" srcId="{71045F8C-00FA-488E-A7BD-E2E6753D979D}" destId="{643EA938-EDE0-4533-ACCC-D2BD6F3A527C}" srcOrd="5" destOrd="0" presId="urn:microsoft.com/office/officeart/2005/8/layout/target3"/>
    <dgm:cxn modelId="{3EA4DFCF-C07C-4343-8495-5830A48D51F0}" type="presParOf" srcId="{71045F8C-00FA-488E-A7BD-E2E6753D979D}" destId="{92F31B18-D66D-4CC7-89B9-378928DE877D}" srcOrd="6" destOrd="0" presId="urn:microsoft.com/office/officeart/2005/8/layout/target3"/>
    <dgm:cxn modelId="{88F4B158-9465-48FC-9BC9-34BD1B916FF5}" type="presParOf" srcId="{71045F8C-00FA-488E-A7BD-E2E6753D979D}" destId="{902074E1-B931-4618-97F1-FADBE82E9C3C}" srcOrd="7" destOrd="0" presId="urn:microsoft.com/office/officeart/2005/8/layout/target3"/>
    <dgm:cxn modelId="{556FCFED-D094-4F4A-AE04-D5F340CF3B30}" type="presParOf" srcId="{71045F8C-00FA-488E-A7BD-E2E6753D979D}" destId="{A3817367-F2BC-482F-8832-FA00B51DCCF3}" srcOrd="8" destOrd="0" presId="urn:microsoft.com/office/officeart/2005/8/layout/target3"/>
    <dgm:cxn modelId="{1168757A-162E-49A3-A6B3-AF84BE8E584C}" type="presParOf" srcId="{71045F8C-00FA-488E-A7BD-E2E6753D979D}" destId="{626ABFF6-56C8-4386-B662-68EC364EED9D}" srcOrd="9" destOrd="0" presId="urn:microsoft.com/office/officeart/2005/8/layout/target3"/>
    <dgm:cxn modelId="{C3DFC5A2-BE39-4D0C-A61D-700B5EF4ECA2}" type="presParOf" srcId="{71045F8C-00FA-488E-A7BD-E2E6753D979D}" destId="{6DB11F1C-D028-4800-9625-6611CA9DE6D4}" srcOrd="10" destOrd="0" presId="urn:microsoft.com/office/officeart/2005/8/layout/target3"/>
    <dgm:cxn modelId="{F3B7D159-1588-4B01-B157-EF3B4B943352}" type="presParOf" srcId="{71045F8C-00FA-488E-A7BD-E2E6753D979D}" destId="{CDED6FE3-AD8F-4ACC-B6B8-710EDDD97598}" srcOrd="11" destOrd="0" presId="urn:microsoft.com/office/officeart/2005/8/layout/target3"/>
    <dgm:cxn modelId="{7143180D-B0E6-4EC0-A808-7D3487A5A47F}" type="presParOf" srcId="{71045F8C-00FA-488E-A7BD-E2E6753D979D}" destId="{397AC6D7-84A6-4150-958F-83C92D9ACF38}" srcOrd="12" destOrd="0" presId="urn:microsoft.com/office/officeart/2005/8/layout/target3"/>
    <dgm:cxn modelId="{D4059518-A2E6-461B-A384-1E0DE459240D}" type="presParOf" srcId="{71045F8C-00FA-488E-A7BD-E2E6753D979D}" destId="{D7419528-33A6-416D-9E64-B3F7915C5149}" srcOrd="13" destOrd="0" presId="urn:microsoft.com/office/officeart/2005/8/layout/target3"/>
    <dgm:cxn modelId="{F88E2E65-523C-42FD-9468-49B4903BC9F2}" type="presParOf" srcId="{71045F8C-00FA-488E-A7BD-E2E6753D979D}" destId="{97289DF2-90F4-4EC2-A9FC-633B00BAB610}" srcOrd="14" destOrd="0" presId="urn:microsoft.com/office/officeart/2005/8/layout/target3"/>
    <dgm:cxn modelId="{5D0DADCF-3752-4CAC-AB31-4FC36C4A7C27}" type="presParOf" srcId="{71045F8C-00FA-488E-A7BD-E2E6753D979D}" destId="{234EBA9D-95B4-4C20-A84E-6F65F1085DC6}" srcOrd="15" destOrd="0" presId="urn:microsoft.com/office/officeart/2005/8/layout/target3"/>
    <dgm:cxn modelId="{F076A773-8A53-4DD1-A53B-24848D5C4DDA}" type="presParOf" srcId="{71045F8C-00FA-488E-A7BD-E2E6753D979D}" destId="{12255512-213F-41DF-90A6-8B4CD74A2B52}" srcOrd="16" destOrd="0" presId="urn:microsoft.com/office/officeart/2005/8/layout/target3"/>
    <dgm:cxn modelId="{AA8B1E52-A495-419B-ADAB-70801C0C2149}" type="presParOf" srcId="{71045F8C-00FA-488E-A7BD-E2E6753D979D}" destId="{50C2F88D-8688-44C2-A854-691F34009D3B}" srcOrd="17" destOrd="0" presId="urn:microsoft.com/office/officeart/2005/8/layout/target3"/>
    <dgm:cxn modelId="{044AC27A-FF6C-449E-9311-39DD57EE4223}" type="presParOf" srcId="{71045F8C-00FA-488E-A7BD-E2E6753D979D}" destId="{4D19AB04-24FA-40C2-B203-52AE3D15E171}" srcOrd="18" destOrd="0" presId="urn:microsoft.com/office/officeart/2005/8/layout/target3"/>
    <dgm:cxn modelId="{3B6029FA-FBC4-4B67-AFA8-9EE0488E531E}" type="presParOf" srcId="{71045F8C-00FA-488E-A7BD-E2E6753D979D}" destId="{832BF48F-0145-4429-9E02-8FCA946CCE9E}" srcOrd="19" destOrd="0" presId="urn:microsoft.com/office/officeart/2005/8/layout/target3"/>
    <dgm:cxn modelId="{2CA6495D-AB9E-42C4-AEEF-459E57C4514C}" type="presParOf" srcId="{71045F8C-00FA-488E-A7BD-E2E6753D979D}" destId="{E7297F21-D4FD-4A41-AE58-814D01A6B5E7}" srcOrd="20" destOrd="0" presId="urn:microsoft.com/office/officeart/2005/8/layout/target3"/>
    <dgm:cxn modelId="{F7D3B9F5-FE8F-4140-BE26-9FE192C31A58}" type="presParOf" srcId="{71045F8C-00FA-488E-A7BD-E2E6753D979D}" destId="{F69A1436-182C-465B-AD7F-FE48E0C090C1}" srcOrd="21" destOrd="0" presId="urn:microsoft.com/office/officeart/2005/8/layout/target3"/>
    <dgm:cxn modelId="{7210C10B-C2F4-4BA9-B774-8D7CC9908D55}" type="presParOf" srcId="{71045F8C-00FA-488E-A7BD-E2E6753D979D}" destId="{AA41A67C-3D3F-4AE9-9E0F-5D7F7BB2E741}" srcOrd="22" destOrd="0" presId="urn:microsoft.com/office/officeart/2005/8/layout/target3"/>
    <dgm:cxn modelId="{DA711CE1-AF28-4BCA-8BD9-8953846B67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978DAD-7D53-44B6-AA09-BF8B1879CDE8}" type="doc">
      <dgm:prSet loTypeId="urn:microsoft.com/office/officeart/2011/layout/CircleProcess" loCatId="officeonlin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36D8349-24F0-460F-A0C0-D72F10DD8654}">
      <dgm:prSet phldrT="[Text]"/>
      <dgm:spPr/>
      <dgm:t>
        <a:bodyPr/>
        <a:lstStyle/>
        <a:p>
          <a:r>
            <a:rPr lang="cs-CZ" smtClean="0">
              <a:solidFill>
                <a:srgbClr val="00B0F0"/>
              </a:solidFill>
            </a:rPr>
            <a:t>Slovíčka</a:t>
          </a:r>
          <a:endParaRPr lang="cs-CZ">
            <a:solidFill>
              <a:srgbClr val="00B0F0"/>
            </a:solidFill>
          </a:endParaRPr>
        </a:p>
      </dgm:t>
    </dgm:pt>
    <dgm:pt modelId="{7C5ECA9D-C30E-4D8D-A6E3-BC184BD7BD88}" type="parTrans" cxnId="{28AB2D20-B3C4-4C55-B07B-E0B8D628C640}">
      <dgm:prSet/>
      <dgm:spPr/>
      <dgm:t>
        <a:bodyPr/>
        <a:lstStyle/>
        <a:p>
          <a:endParaRPr lang="cs-CZ"/>
        </a:p>
      </dgm:t>
    </dgm:pt>
    <dgm:pt modelId="{89A6C249-0DCF-453C-9529-6240395BD584}" type="sibTrans" cxnId="{28AB2D20-B3C4-4C55-B07B-E0B8D628C640}">
      <dgm:prSet/>
      <dgm:spPr/>
      <dgm:t>
        <a:bodyPr/>
        <a:lstStyle/>
        <a:p>
          <a:endParaRPr lang="cs-CZ"/>
        </a:p>
      </dgm:t>
    </dgm:pt>
    <dgm:pt modelId="{7280A21C-4535-4D0A-A6A4-E97FD72FF9D7}">
      <dgm:prSet phldrT="[Text]"/>
      <dgm:spPr/>
      <dgm:t>
        <a:bodyPr/>
        <a:lstStyle/>
        <a:p>
          <a:r>
            <a:rPr lang="cs-CZ" smtClean="0">
              <a:solidFill>
                <a:srgbClr val="00B0F0"/>
              </a:solidFill>
            </a:rPr>
            <a:t>Výrazy</a:t>
          </a:r>
          <a:endParaRPr lang="cs-CZ">
            <a:solidFill>
              <a:srgbClr val="00B0F0"/>
            </a:solidFill>
          </a:endParaRPr>
        </a:p>
      </dgm:t>
    </dgm:pt>
    <dgm:pt modelId="{E954B928-994B-4DD0-8A7F-22B7A9C8F7DF}" type="parTrans" cxnId="{A1E19418-8DE8-4823-BD8D-420A11F6CB6E}">
      <dgm:prSet/>
      <dgm:spPr/>
      <dgm:t>
        <a:bodyPr/>
        <a:lstStyle/>
        <a:p>
          <a:endParaRPr lang="cs-CZ"/>
        </a:p>
      </dgm:t>
    </dgm:pt>
    <dgm:pt modelId="{C424BBD4-7909-4554-83D5-7A32796A52FD}" type="sibTrans" cxnId="{A1E19418-8DE8-4823-BD8D-420A11F6CB6E}">
      <dgm:prSet/>
      <dgm:spPr/>
      <dgm:t>
        <a:bodyPr/>
        <a:lstStyle/>
        <a:p>
          <a:endParaRPr lang="cs-CZ"/>
        </a:p>
      </dgm:t>
    </dgm:pt>
    <dgm:pt modelId="{A43C9D3F-6CD3-420A-BE8C-10D352F45BD5}">
      <dgm:prSet phldrT="[Text]"/>
      <dgm:spPr/>
      <dgm:t>
        <a:bodyPr/>
        <a:lstStyle/>
        <a:p>
          <a:r>
            <a:rPr lang="cs-CZ" smtClean="0">
              <a:solidFill>
                <a:srgbClr val="00B0F0"/>
              </a:solidFill>
            </a:rPr>
            <a:t>Věty</a:t>
          </a:r>
          <a:endParaRPr lang="cs-CZ">
            <a:solidFill>
              <a:srgbClr val="00B0F0"/>
            </a:solidFill>
          </a:endParaRPr>
        </a:p>
      </dgm:t>
    </dgm:pt>
    <dgm:pt modelId="{42CF9CD0-1E77-4CC7-ADDB-84769278DF40}" type="parTrans" cxnId="{322E3279-5421-4512-BCFD-6631AA920F61}">
      <dgm:prSet/>
      <dgm:spPr/>
      <dgm:t>
        <a:bodyPr/>
        <a:lstStyle/>
        <a:p>
          <a:endParaRPr lang="cs-CZ"/>
        </a:p>
      </dgm:t>
    </dgm:pt>
    <dgm:pt modelId="{A1C81E18-8AF3-4809-85B4-C9F21C173C24}" type="sibTrans" cxnId="{322E3279-5421-4512-BCFD-6631AA920F61}">
      <dgm:prSet/>
      <dgm:spPr/>
      <dgm:t>
        <a:bodyPr/>
        <a:lstStyle/>
        <a:p>
          <a:endParaRPr lang="cs-CZ"/>
        </a:p>
      </dgm:t>
    </dgm:pt>
    <dgm:pt modelId="{6F59075A-F637-403B-83C5-945A16FE8CD1}" type="pres">
      <dgm:prSet presAssocID="{68978DAD-7D53-44B6-AA09-BF8B1879CDE8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51CDD44-4A68-46F1-A46F-D14649BC453E}" type="pres">
      <dgm:prSet presAssocID="{A43C9D3F-6CD3-420A-BE8C-10D352F45BD5}" presName="Accent3" presStyleCnt="0"/>
      <dgm:spPr/>
    </dgm:pt>
    <dgm:pt modelId="{FD232EE4-BD5A-4543-9D24-944C11ACC7E5}" type="pres">
      <dgm:prSet presAssocID="{A43C9D3F-6CD3-420A-BE8C-10D352F45BD5}" presName="Accent" presStyleLbl="node1" presStyleIdx="0" presStyleCnt="3"/>
      <dgm:spPr/>
    </dgm:pt>
    <dgm:pt modelId="{ECF2BF90-1844-4A3D-881B-791152A43BBE}" type="pres">
      <dgm:prSet presAssocID="{A43C9D3F-6CD3-420A-BE8C-10D352F45BD5}" presName="ParentBackground3" presStyleCnt="0"/>
      <dgm:spPr/>
    </dgm:pt>
    <dgm:pt modelId="{491ADCB2-E5FF-40D6-BFD5-AD8CFD70DC07}" type="pres">
      <dgm:prSet presAssocID="{A43C9D3F-6CD3-420A-BE8C-10D352F45BD5}" presName="ParentBackground" presStyleLbl="fgAcc1" presStyleIdx="0" presStyleCnt="3"/>
      <dgm:spPr/>
    </dgm:pt>
    <dgm:pt modelId="{676EBB54-B978-4B87-813B-B9A8D8DF4918}" type="pres">
      <dgm:prSet presAssocID="{A43C9D3F-6CD3-420A-BE8C-10D352F45BD5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BE0FBF2-8E42-4281-975E-F75324DBAE7E}" type="pres">
      <dgm:prSet presAssocID="{7280A21C-4535-4D0A-A6A4-E97FD72FF9D7}" presName="Accent2" presStyleCnt="0"/>
      <dgm:spPr/>
    </dgm:pt>
    <dgm:pt modelId="{6875F1F7-F3A7-443C-8A90-A4F3FC491195}" type="pres">
      <dgm:prSet presAssocID="{7280A21C-4535-4D0A-A6A4-E97FD72FF9D7}" presName="Accent" presStyleLbl="node1" presStyleIdx="1" presStyleCnt="3"/>
      <dgm:spPr/>
    </dgm:pt>
    <dgm:pt modelId="{7AD88069-9955-4971-8EA3-B0A65986722D}" type="pres">
      <dgm:prSet presAssocID="{7280A21C-4535-4D0A-A6A4-E97FD72FF9D7}" presName="ParentBackground2" presStyleCnt="0"/>
      <dgm:spPr/>
    </dgm:pt>
    <dgm:pt modelId="{0DE78F18-16B8-4B46-B71B-14226AB1A043}" type="pres">
      <dgm:prSet presAssocID="{7280A21C-4535-4D0A-A6A4-E97FD72FF9D7}" presName="ParentBackground" presStyleLbl="fgAcc1" presStyleIdx="1" presStyleCnt="3"/>
      <dgm:spPr/>
    </dgm:pt>
    <dgm:pt modelId="{D3318939-A386-4290-82DF-719093BFACA3}" type="pres">
      <dgm:prSet presAssocID="{7280A21C-4535-4D0A-A6A4-E97FD72FF9D7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1F602D5-1232-4DED-9170-466C1C4CD552}" type="pres">
      <dgm:prSet presAssocID="{D36D8349-24F0-460F-A0C0-D72F10DD8654}" presName="Accent1" presStyleCnt="0"/>
      <dgm:spPr/>
    </dgm:pt>
    <dgm:pt modelId="{23069C7F-5A63-4197-AB81-6C7B4463FBE8}" type="pres">
      <dgm:prSet presAssocID="{D36D8349-24F0-460F-A0C0-D72F10DD8654}" presName="Accent" presStyleLbl="node1" presStyleIdx="2" presStyleCnt="3"/>
      <dgm:spPr/>
    </dgm:pt>
    <dgm:pt modelId="{12B3138F-E37D-4F36-A339-B56D38B977D7}" type="pres">
      <dgm:prSet presAssocID="{D36D8349-24F0-460F-A0C0-D72F10DD8654}" presName="ParentBackground1" presStyleCnt="0"/>
      <dgm:spPr/>
    </dgm:pt>
    <dgm:pt modelId="{276324BE-3A50-4DCE-B7B9-FAEC5EF7E35B}" type="pres">
      <dgm:prSet presAssocID="{D36D8349-24F0-460F-A0C0-D72F10DD8654}" presName="ParentBackground" presStyleLbl="fgAcc1" presStyleIdx="2" presStyleCnt="3"/>
      <dgm:spPr/>
      <dgm:t>
        <a:bodyPr/>
        <a:lstStyle/>
        <a:p>
          <a:endParaRPr lang="cs-CZ"/>
        </a:p>
      </dgm:t>
    </dgm:pt>
    <dgm:pt modelId="{F2FE5F33-D5C7-478A-AB79-A3E07E414BB8}" type="pres">
      <dgm:prSet presAssocID="{D36D8349-24F0-460F-A0C0-D72F10DD8654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AB2D20-B3C4-4C55-B07B-E0B8D628C640}" srcId="{68978DAD-7D53-44B6-AA09-BF8B1879CDE8}" destId="{D36D8349-24F0-460F-A0C0-D72F10DD8654}" srcOrd="0" destOrd="0" parTransId="{7C5ECA9D-C30E-4D8D-A6E3-BC184BD7BD88}" sibTransId="{89A6C249-0DCF-453C-9529-6240395BD584}"/>
    <dgm:cxn modelId="{8A1C8ED1-9B74-4FBF-9AC0-EC2BA630D16E}" type="presOf" srcId="{A43C9D3F-6CD3-420A-BE8C-10D352F45BD5}" destId="{491ADCB2-E5FF-40D6-BFD5-AD8CFD70DC07}" srcOrd="0" destOrd="0" presId="urn:microsoft.com/office/officeart/2011/layout/CircleProcess"/>
    <dgm:cxn modelId="{C3978097-4CF3-438C-B737-EDAB14FED786}" type="presOf" srcId="{7280A21C-4535-4D0A-A6A4-E97FD72FF9D7}" destId="{0DE78F18-16B8-4B46-B71B-14226AB1A043}" srcOrd="0" destOrd="0" presId="urn:microsoft.com/office/officeart/2011/layout/CircleProcess"/>
    <dgm:cxn modelId="{36CDC79E-D61A-4459-AA2A-9D66B6E02E70}" type="presOf" srcId="{D36D8349-24F0-460F-A0C0-D72F10DD8654}" destId="{F2FE5F33-D5C7-478A-AB79-A3E07E414BB8}" srcOrd="1" destOrd="0" presId="urn:microsoft.com/office/officeart/2011/layout/CircleProcess"/>
    <dgm:cxn modelId="{322E3279-5421-4512-BCFD-6631AA920F61}" srcId="{68978DAD-7D53-44B6-AA09-BF8B1879CDE8}" destId="{A43C9D3F-6CD3-420A-BE8C-10D352F45BD5}" srcOrd="2" destOrd="0" parTransId="{42CF9CD0-1E77-4CC7-ADDB-84769278DF40}" sibTransId="{A1C81E18-8AF3-4809-85B4-C9F21C173C24}"/>
    <dgm:cxn modelId="{A1E19418-8DE8-4823-BD8D-420A11F6CB6E}" srcId="{68978DAD-7D53-44B6-AA09-BF8B1879CDE8}" destId="{7280A21C-4535-4D0A-A6A4-E97FD72FF9D7}" srcOrd="1" destOrd="0" parTransId="{E954B928-994B-4DD0-8A7F-22B7A9C8F7DF}" sibTransId="{C424BBD4-7909-4554-83D5-7A32796A52FD}"/>
    <dgm:cxn modelId="{086F7565-E099-4C0A-BED6-9D7BD20872AD}" type="presOf" srcId="{68978DAD-7D53-44B6-AA09-BF8B1879CDE8}" destId="{6F59075A-F637-403B-83C5-945A16FE8CD1}" srcOrd="0" destOrd="0" presId="urn:microsoft.com/office/officeart/2011/layout/CircleProcess"/>
    <dgm:cxn modelId="{522458FB-F2C9-4A22-929B-74A9D4DA69A3}" type="presOf" srcId="{A43C9D3F-6CD3-420A-BE8C-10D352F45BD5}" destId="{676EBB54-B978-4B87-813B-B9A8D8DF4918}" srcOrd="1" destOrd="0" presId="urn:microsoft.com/office/officeart/2011/layout/CircleProcess"/>
    <dgm:cxn modelId="{D2DD3982-E1C3-4B7C-838D-69F613F3BFCA}" type="presOf" srcId="{7280A21C-4535-4D0A-A6A4-E97FD72FF9D7}" destId="{D3318939-A386-4290-82DF-719093BFACA3}" srcOrd="1" destOrd="0" presId="urn:microsoft.com/office/officeart/2011/layout/CircleProcess"/>
    <dgm:cxn modelId="{DB7E8E96-1FD8-4894-9213-41C55BB2989A}" type="presOf" srcId="{D36D8349-24F0-460F-A0C0-D72F10DD8654}" destId="{276324BE-3A50-4DCE-B7B9-FAEC5EF7E35B}" srcOrd="0" destOrd="0" presId="urn:microsoft.com/office/officeart/2011/layout/CircleProcess"/>
    <dgm:cxn modelId="{CB0C2E15-2835-45F3-9B7A-7A53D54DCF76}" type="presParOf" srcId="{6F59075A-F637-403B-83C5-945A16FE8CD1}" destId="{351CDD44-4A68-46F1-A46F-D14649BC453E}" srcOrd="0" destOrd="0" presId="urn:microsoft.com/office/officeart/2011/layout/CircleProcess"/>
    <dgm:cxn modelId="{F5EE880B-97CD-4D65-8049-349236D2C598}" type="presParOf" srcId="{351CDD44-4A68-46F1-A46F-D14649BC453E}" destId="{FD232EE4-BD5A-4543-9D24-944C11ACC7E5}" srcOrd="0" destOrd="0" presId="urn:microsoft.com/office/officeart/2011/layout/CircleProcess"/>
    <dgm:cxn modelId="{DD1CA522-A430-4822-9CAA-0D432C02CC78}" type="presParOf" srcId="{6F59075A-F637-403B-83C5-945A16FE8CD1}" destId="{ECF2BF90-1844-4A3D-881B-791152A43BBE}" srcOrd="1" destOrd="0" presId="urn:microsoft.com/office/officeart/2011/layout/CircleProcess"/>
    <dgm:cxn modelId="{37712282-51F5-424E-950C-72553DFC9A4B}" type="presParOf" srcId="{ECF2BF90-1844-4A3D-881B-791152A43BBE}" destId="{491ADCB2-E5FF-40D6-BFD5-AD8CFD70DC07}" srcOrd="0" destOrd="0" presId="urn:microsoft.com/office/officeart/2011/layout/CircleProcess"/>
    <dgm:cxn modelId="{CFEEC933-94DC-486A-B837-F95AC98A7250}" type="presParOf" srcId="{6F59075A-F637-403B-83C5-945A16FE8CD1}" destId="{676EBB54-B978-4B87-813B-B9A8D8DF4918}" srcOrd="2" destOrd="0" presId="urn:microsoft.com/office/officeart/2011/layout/CircleProcess"/>
    <dgm:cxn modelId="{435078F9-10CC-49C6-A4E6-BBB3BBF8B087}" type="presParOf" srcId="{6F59075A-F637-403B-83C5-945A16FE8CD1}" destId="{2BE0FBF2-8E42-4281-975E-F75324DBAE7E}" srcOrd="3" destOrd="0" presId="urn:microsoft.com/office/officeart/2011/layout/CircleProcess"/>
    <dgm:cxn modelId="{9A0E8241-956F-4480-B04C-2DF3951C6DEA}" type="presParOf" srcId="{2BE0FBF2-8E42-4281-975E-F75324DBAE7E}" destId="{6875F1F7-F3A7-443C-8A90-A4F3FC491195}" srcOrd="0" destOrd="0" presId="urn:microsoft.com/office/officeart/2011/layout/CircleProcess"/>
    <dgm:cxn modelId="{AC082319-531B-437A-9A2D-633E34911484}" type="presParOf" srcId="{6F59075A-F637-403B-83C5-945A16FE8CD1}" destId="{7AD88069-9955-4971-8EA3-B0A65986722D}" srcOrd="4" destOrd="0" presId="urn:microsoft.com/office/officeart/2011/layout/CircleProcess"/>
    <dgm:cxn modelId="{86D9643E-C054-48F0-B49F-874FA65F94B4}" type="presParOf" srcId="{7AD88069-9955-4971-8EA3-B0A65986722D}" destId="{0DE78F18-16B8-4B46-B71B-14226AB1A043}" srcOrd="0" destOrd="0" presId="urn:microsoft.com/office/officeart/2011/layout/CircleProcess"/>
    <dgm:cxn modelId="{7EE2D0FF-5C71-4334-B904-F9FA119C132A}" type="presParOf" srcId="{6F59075A-F637-403B-83C5-945A16FE8CD1}" destId="{D3318939-A386-4290-82DF-719093BFACA3}" srcOrd="5" destOrd="0" presId="urn:microsoft.com/office/officeart/2011/layout/CircleProcess"/>
    <dgm:cxn modelId="{941028EF-0591-4462-8CE6-046183953EC0}" type="presParOf" srcId="{6F59075A-F637-403B-83C5-945A16FE8CD1}" destId="{41F602D5-1232-4DED-9170-466C1C4CD552}" srcOrd="6" destOrd="0" presId="urn:microsoft.com/office/officeart/2011/layout/CircleProcess"/>
    <dgm:cxn modelId="{6E05BDED-60EF-4601-B021-84CB5CB323AE}" type="presParOf" srcId="{41F602D5-1232-4DED-9170-466C1C4CD552}" destId="{23069C7F-5A63-4197-AB81-6C7B4463FBE8}" srcOrd="0" destOrd="0" presId="urn:microsoft.com/office/officeart/2011/layout/CircleProcess"/>
    <dgm:cxn modelId="{F3012B0B-F716-42F8-BC25-AEBDFA2F951E}" type="presParOf" srcId="{6F59075A-F637-403B-83C5-945A16FE8CD1}" destId="{12B3138F-E37D-4F36-A339-B56D38B977D7}" srcOrd="7" destOrd="0" presId="urn:microsoft.com/office/officeart/2011/layout/CircleProcess"/>
    <dgm:cxn modelId="{C30DCD9E-EDDF-495C-889E-BA9CA1071647}" type="presParOf" srcId="{12B3138F-E37D-4F36-A339-B56D38B977D7}" destId="{276324BE-3A50-4DCE-B7B9-FAEC5EF7E35B}" srcOrd="0" destOrd="0" presId="urn:microsoft.com/office/officeart/2011/layout/CircleProcess"/>
    <dgm:cxn modelId="{8A96945D-C7E1-446D-9BB6-52D7699B4D59}" type="presParOf" srcId="{6F59075A-F637-403B-83C5-945A16FE8CD1}" destId="{F2FE5F33-D5C7-478A-AB79-A3E07E414BB8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VY_22_INOVACE_35_Stone soup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4.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Stone soup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232EE4-BD5A-4543-9D24-944C11ACC7E5}">
      <dsp:nvSpPr>
        <dsp:cNvPr id="0" name=""/>
        <dsp:cNvSpPr/>
      </dsp:nvSpPr>
      <dsp:spPr>
        <a:xfrm>
          <a:off x="4218889" y="1111814"/>
          <a:ext cx="1840353" cy="18406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ADCB2-E5FF-40D6-BFD5-AD8CFD70DC07}">
      <dsp:nvSpPr>
        <dsp:cNvPr id="0" name=""/>
        <dsp:cNvSpPr/>
      </dsp:nvSpPr>
      <dsp:spPr>
        <a:xfrm>
          <a:off x="4279994" y="1173181"/>
          <a:ext cx="1718142" cy="171795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rgbClr val="00B0F0"/>
              </a:solidFill>
            </a:rPr>
            <a:t>Věty</a:t>
          </a:r>
          <a:endParaRPr lang="cs-CZ" sz="2400" kern="1200">
            <a:solidFill>
              <a:srgbClr val="00B0F0"/>
            </a:solidFill>
          </a:endParaRPr>
        </a:p>
      </dsp:txBody>
      <dsp:txXfrm>
        <a:off x="4525614" y="1418650"/>
        <a:ext cx="1226902" cy="1227021"/>
      </dsp:txXfrm>
    </dsp:sp>
    <dsp:sp modelId="{6875F1F7-F3A7-443C-8A90-A4F3FC491195}">
      <dsp:nvSpPr>
        <dsp:cNvPr id="0" name=""/>
        <dsp:cNvSpPr/>
      </dsp:nvSpPr>
      <dsp:spPr>
        <a:xfrm rot="2700000">
          <a:off x="2319047" y="1114039"/>
          <a:ext cx="1835921" cy="1835921"/>
        </a:xfrm>
        <a:prstGeom prst="teardrop">
          <a:avLst>
            <a:gd name="adj" fmla="val 100000"/>
          </a:avLst>
        </a:prstGeom>
        <a:solidFill>
          <a:schemeClr val="accent2">
            <a:hueOff val="899978"/>
            <a:satOff val="24292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78F18-16B8-4B46-B71B-14226AB1A043}">
      <dsp:nvSpPr>
        <dsp:cNvPr id="0" name=""/>
        <dsp:cNvSpPr/>
      </dsp:nvSpPr>
      <dsp:spPr>
        <a:xfrm>
          <a:off x="2377936" y="1173181"/>
          <a:ext cx="1718142" cy="171795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899978"/>
              <a:satOff val="24292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rgbClr val="00B0F0"/>
              </a:solidFill>
            </a:rPr>
            <a:t>Výrazy</a:t>
          </a:r>
          <a:endParaRPr lang="cs-CZ" sz="2400" kern="1200">
            <a:solidFill>
              <a:srgbClr val="00B0F0"/>
            </a:solidFill>
          </a:endParaRPr>
        </a:p>
      </dsp:txBody>
      <dsp:txXfrm>
        <a:off x="2623556" y="1418650"/>
        <a:ext cx="1226902" cy="1227021"/>
      </dsp:txXfrm>
    </dsp:sp>
    <dsp:sp modelId="{23069C7F-5A63-4197-AB81-6C7B4463FBE8}">
      <dsp:nvSpPr>
        <dsp:cNvPr id="0" name=""/>
        <dsp:cNvSpPr/>
      </dsp:nvSpPr>
      <dsp:spPr>
        <a:xfrm rot="2700000">
          <a:off x="416988" y="1114039"/>
          <a:ext cx="1835921" cy="1835921"/>
        </a:xfrm>
        <a:prstGeom prst="teardrop">
          <a:avLst>
            <a:gd name="adj" fmla="val 100000"/>
          </a:avLst>
        </a:prstGeom>
        <a:solidFill>
          <a:schemeClr val="accent2">
            <a:hueOff val="1799955"/>
            <a:satOff val="48584"/>
            <a:lumOff val="50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324BE-3A50-4DCE-B7B9-FAEC5EF7E35B}">
      <dsp:nvSpPr>
        <dsp:cNvPr id="0" name=""/>
        <dsp:cNvSpPr/>
      </dsp:nvSpPr>
      <dsp:spPr>
        <a:xfrm>
          <a:off x="475877" y="1173181"/>
          <a:ext cx="1718142" cy="171795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1799955"/>
              <a:satOff val="48584"/>
              <a:lumOff val="50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rgbClr val="00B0F0"/>
              </a:solidFill>
            </a:rPr>
            <a:t>Slovíčka</a:t>
          </a:r>
          <a:endParaRPr lang="cs-CZ" sz="2400" kern="1200">
            <a:solidFill>
              <a:srgbClr val="00B0F0"/>
            </a:solidFill>
          </a:endParaRPr>
        </a:p>
      </dsp:txBody>
      <dsp:txXfrm>
        <a:off x="721498" y="1418650"/>
        <a:ext cx="1226902" cy="12270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890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16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63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54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49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62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9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18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63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20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1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F48E5CB-297C-42A0-BE22-7F9BAACE8635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412494-0709-4B64-9E30-4B96C381801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01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17719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732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Anotace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Materiál je určen pro 4. ročník</a:t>
            </a:r>
          </a:p>
          <a:p>
            <a:r>
              <a:rPr lang="cs-CZ" smtClean="0"/>
              <a:t>Zaměřuje se na práci s textem pohádky Stone soup z učebnice Chit Chat 2</a:t>
            </a:r>
          </a:p>
          <a:p>
            <a:r>
              <a:rPr lang="cs-CZ" smtClean="0"/>
              <a:t>Obsahuje nácvik slovíček, slovních spojení a vět z textu, cvičení na doplňování slov do vět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Inovace: práce s interaktivní tabulí motivuje žáky k osvojení učiva</a:t>
            </a:r>
          </a:p>
          <a:p>
            <a:pPr marL="36576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33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Stone soup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31" name="Picture 7" descr="C:\Users\Kolářová\AppData\Local\Microsoft\Windows\Temporary Internet Files\Content.IE5\S1JEQ4I9\MC9003503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204864"/>
            <a:ext cx="198400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75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Obsah</a:t>
            </a: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091937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365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Zapamatuj si slovíčka, zakryj anglickou část a napiš znova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/>
              <a:t>S</a:t>
            </a:r>
            <a:r>
              <a:rPr lang="cs-CZ" smtClean="0"/>
              <a:t>tone ___________</a:t>
            </a:r>
          </a:p>
          <a:p>
            <a:r>
              <a:rPr lang="cs-CZ" smtClean="0"/>
              <a:t>Were ___________</a:t>
            </a:r>
          </a:p>
          <a:p>
            <a:r>
              <a:rPr lang="cs-CZ" smtClean="0"/>
              <a:t>Was  ___________</a:t>
            </a:r>
          </a:p>
          <a:p>
            <a:r>
              <a:rPr lang="cs-CZ" smtClean="0"/>
              <a:t>Had   ___________</a:t>
            </a:r>
          </a:p>
          <a:p>
            <a:r>
              <a:rPr lang="cs-CZ" smtClean="0"/>
              <a:t>Give  ___________</a:t>
            </a:r>
          </a:p>
          <a:p>
            <a:r>
              <a:rPr lang="cs-CZ" smtClean="0"/>
              <a:t>Soon  ___________</a:t>
            </a:r>
          </a:p>
          <a:p>
            <a:r>
              <a:rPr lang="cs-CZ" smtClean="0"/>
              <a:t>Put    ___________</a:t>
            </a:r>
          </a:p>
          <a:p>
            <a:r>
              <a:rPr lang="cs-CZ" smtClean="0"/>
              <a:t>Pot    ___________</a:t>
            </a:r>
          </a:p>
          <a:p>
            <a:r>
              <a:rPr lang="cs-CZ" smtClean="0"/>
              <a:t>Want ___________ </a:t>
            </a:r>
          </a:p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rgbClr val="FFC000"/>
                </a:solidFill>
              </a:rPr>
              <a:t>Kámen</a:t>
            </a:r>
          </a:p>
          <a:p>
            <a:r>
              <a:rPr lang="cs-CZ" smtClean="0">
                <a:solidFill>
                  <a:srgbClr val="FFC000"/>
                </a:solidFill>
              </a:rPr>
              <a:t>Byli</a:t>
            </a:r>
          </a:p>
          <a:p>
            <a:r>
              <a:rPr lang="cs-CZ" smtClean="0">
                <a:solidFill>
                  <a:srgbClr val="FFC000"/>
                </a:solidFill>
              </a:rPr>
              <a:t>Byl</a:t>
            </a:r>
          </a:p>
          <a:p>
            <a:r>
              <a:rPr lang="cs-CZ" smtClean="0">
                <a:solidFill>
                  <a:srgbClr val="FFC000"/>
                </a:solidFill>
              </a:rPr>
              <a:t>Měl</a:t>
            </a:r>
          </a:p>
          <a:p>
            <a:r>
              <a:rPr lang="cs-CZ" smtClean="0">
                <a:solidFill>
                  <a:srgbClr val="FFC000"/>
                </a:solidFill>
              </a:rPr>
              <a:t>Dát</a:t>
            </a:r>
          </a:p>
          <a:p>
            <a:r>
              <a:rPr lang="cs-CZ" smtClean="0">
                <a:solidFill>
                  <a:srgbClr val="FFC000"/>
                </a:solidFill>
              </a:rPr>
              <a:t>Brzo </a:t>
            </a:r>
          </a:p>
          <a:p>
            <a:r>
              <a:rPr lang="cs-CZ" smtClean="0">
                <a:solidFill>
                  <a:srgbClr val="FFC000"/>
                </a:solidFill>
              </a:rPr>
              <a:t>Vložit</a:t>
            </a:r>
          </a:p>
          <a:p>
            <a:r>
              <a:rPr lang="cs-CZ" smtClean="0">
                <a:solidFill>
                  <a:srgbClr val="FFC000"/>
                </a:solidFill>
              </a:rPr>
              <a:t>Hrnec </a:t>
            </a:r>
          </a:p>
          <a:p>
            <a:r>
              <a:rPr lang="cs-CZ" smtClean="0">
                <a:solidFill>
                  <a:srgbClr val="FFC000"/>
                </a:solidFill>
              </a:rPr>
              <a:t>Chtít </a:t>
            </a:r>
            <a:endParaRPr lang="cs-CZ">
              <a:solidFill>
                <a:srgbClr val="FFC000"/>
              </a:solidFill>
            </a:endParaRPr>
          </a:p>
          <a:p>
            <a:pPr marL="36576" indent="0">
              <a:buNone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12160" y="1646188"/>
            <a:ext cx="1296144" cy="4291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Posuň</a:t>
            </a:r>
          </a:p>
          <a:p>
            <a:pPr algn="ctr"/>
            <a:r>
              <a:rPr lang="cs-CZ"/>
              <a:t>n</a:t>
            </a:r>
            <a:r>
              <a:rPr lang="cs-CZ" smtClean="0"/>
              <a:t>a </a:t>
            </a:r>
          </a:p>
          <a:p>
            <a:pPr algn="ctr"/>
            <a:r>
              <a:rPr lang="cs-CZ"/>
              <a:t>a</a:t>
            </a:r>
            <a:r>
              <a:rPr lang="cs-CZ" smtClean="0"/>
              <a:t>nglická</a:t>
            </a:r>
          </a:p>
          <a:p>
            <a:pPr algn="ctr"/>
            <a:r>
              <a:rPr lang="cs-CZ" smtClean="0"/>
              <a:t>slovíčka</a:t>
            </a:r>
          </a:p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69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Spoj výrazy, věty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>
                <a:solidFill>
                  <a:srgbClr val="FFC000"/>
                </a:solidFill>
              </a:rPr>
              <a:t>A long time ago</a:t>
            </a:r>
          </a:p>
          <a:p>
            <a:r>
              <a:rPr lang="cs-CZ" smtClean="0">
                <a:solidFill>
                  <a:srgbClr val="FFC000"/>
                </a:solidFill>
              </a:rPr>
              <a:t>Are you putting the water in the pot?</a:t>
            </a:r>
          </a:p>
          <a:p>
            <a:r>
              <a:rPr lang="cs-CZ" smtClean="0">
                <a:solidFill>
                  <a:srgbClr val="FFC000"/>
                </a:solidFill>
              </a:rPr>
              <a:t>I´m making the soup for us.</a:t>
            </a:r>
          </a:p>
          <a:p>
            <a:r>
              <a:rPr lang="cs-CZ" smtClean="0">
                <a:solidFill>
                  <a:srgbClr val="FFC000"/>
                </a:solidFill>
              </a:rPr>
              <a:t>Wait a minute.</a:t>
            </a:r>
          </a:p>
          <a:p>
            <a:r>
              <a:rPr lang="cs-CZ" smtClean="0">
                <a:solidFill>
                  <a:srgbClr val="FFC000"/>
                </a:solidFill>
              </a:rPr>
              <a:t>Can you give me some money?</a:t>
            </a:r>
          </a:p>
          <a:p>
            <a:r>
              <a:rPr lang="cs-CZ" smtClean="0">
                <a:solidFill>
                  <a:srgbClr val="FFC000"/>
                </a:solidFill>
              </a:rPr>
              <a:t>Not all of the people</a:t>
            </a:r>
          </a:p>
          <a:p>
            <a:r>
              <a:rPr lang="cs-CZ" smtClean="0">
                <a:solidFill>
                  <a:srgbClr val="FFC000"/>
                </a:solidFill>
              </a:rPr>
              <a:t>I´m making lunch</a:t>
            </a:r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Ne všichni lidé</a:t>
            </a:r>
          </a:p>
          <a:p>
            <a:r>
              <a:rPr lang="cs-CZ" smtClean="0"/>
              <a:t>Dělám pro nás polévku.</a:t>
            </a:r>
          </a:p>
          <a:p>
            <a:r>
              <a:rPr lang="cs-CZ" smtClean="0"/>
              <a:t>Dáváš vodu do hrnce?</a:t>
            </a:r>
          </a:p>
          <a:p>
            <a:r>
              <a:rPr lang="cs-CZ" smtClean="0"/>
              <a:t>Dělám /vařím/ oběd.</a:t>
            </a:r>
          </a:p>
          <a:p>
            <a:r>
              <a:rPr lang="cs-CZ" smtClean="0"/>
              <a:t>Můžete mi dát nějaké peníze?</a:t>
            </a:r>
          </a:p>
          <a:p>
            <a:r>
              <a:rPr lang="cs-CZ" smtClean="0"/>
              <a:t>Počkejte chvilku.</a:t>
            </a:r>
          </a:p>
          <a:p>
            <a:r>
              <a:rPr lang="cs-CZ" smtClean="0"/>
              <a:t>Před dávnými časy</a:t>
            </a:r>
          </a:p>
        </p:txBody>
      </p:sp>
      <p:pic>
        <p:nvPicPr>
          <p:cNvPr id="2052" name="Picture 4" descr="C:\Users\Kolářová\AppData\Local\Microsoft\Windows\Temporary Internet Files\Content.IE5\DE4CGPLA\MC900295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6632"/>
            <a:ext cx="1830629" cy="131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03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Doplň slova do vět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/>
          <a:lstStyle/>
          <a:p>
            <a:r>
              <a:rPr lang="cs-CZ" smtClean="0"/>
              <a:t>There were two ________.</a:t>
            </a:r>
          </a:p>
          <a:p>
            <a:r>
              <a:rPr lang="cs-CZ" smtClean="0"/>
              <a:t>There were _______ and ________ .</a:t>
            </a:r>
          </a:p>
          <a:p>
            <a:r>
              <a:rPr lang="cs-CZ" smtClean="0"/>
              <a:t>Can you  _____ us some food?</a:t>
            </a:r>
          </a:p>
          <a:p>
            <a:r>
              <a:rPr lang="cs-CZ" smtClean="0"/>
              <a:t>Can you give me some ______?</a:t>
            </a:r>
          </a:p>
          <a:p>
            <a:r>
              <a:rPr lang="cs-CZ" smtClean="0"/>
              <a:t>She had some potatoes in a ____ .</a:t>
            </a:r>
          </a:p>
          <a:p>
            <a:r>
              <a:rPr lang="cs-CZ" smtClean="0"/>
              <a:t>We haven´t any _____ and ______.</a:t>
            </a:r>
          </a:p>
          <a:p>
            <a:r>
              <a:rPr lang="cs-CZ" smtClean="0"/>
              <a:t>A lot of people in a ______ had </a:t>
            </a:r>
          </a:p>
          <a:p>
            <a:pPr marL="36576" indent="0">
              <a:buNone/>
            </a:pPr>
            <a:r>
              <a:rPr lang="cs-CZ"/>
              <a:t> </a:t>
            </a:r>
            <a:r>
              <a:rPr lang="cs-CZ" smtClean="0"/>
              <a:t>   the _____  soup.</a:t>
            </a:r>
          </a:p>
          <a:p>
            <a:endParaRPr lang="cs-CZ"/>
          </a:p>
        </p:txBody>
      </p:sp>
      <p:pic>
        <p:nvPicPr>
          <p:cNvPr id="1026" name="Picture 2" descr="C:\Users\Kolářová\AppData\Local\Microsoft\Windows\Temporary Internet Files\Content.IE5\S1JEQ4I9\MC900423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86366"/>
            <a:ext cx="770197" cy="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7687CZ2\MC9004257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351" y="1230339"/>
            <a:ext cx="810642" cy="91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7687CZ2\MC90043630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146" y="2874754"/>
            <a:ext cx="1130310" cy="113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2XL4XW1A\MC90044178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626" y="4149080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DE4CGPLA\MC9002330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472" y="5721260"/>
            <a:ext cx="765584" cy="113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7LIBQ3VE\MC9003524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413" y="3356992"/>
            <a:ext cx="682923" cy="100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olářová\AppData\Local\Microsoft\Windows\Temporary Internet Files\Content.IE5\CFCVX2EO\MC9004060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331" y="5445224"/>
            <a:ext cx="920869" cy="99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olářová\AppData\Local\Microsoft\Windows\Temporary Internet Files\Content.IE5\H9OJA8DP\MC9002821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0493">
            <a:off x="7111244" y="2288216"/>
            <a:ext cx="1171652" cy="80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S7687CZ2\MC90033629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597" y="5235628"/>
            <a:ext cx="1147070" cy="97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284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36576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36576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77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122</TotalTime>
  <Words>287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Technický</vt:lpstr>
      <vt:lpstr>Motiv systému Office</vt:lpstr>
      <vt:lpstr>Prezentace aplikace PowerPoint</vt:lpstr>
      <vt:lpstr>Anotace</vt:lpstr>
      <vt:lpstr>Stone soup</vt:lpstr>
      <vt:lpstr>Obsah </vt:lpstr>
      <vt:lpstr>Zapamatuj si slovíčka, zakryj anglickou část a napiš znova</vt:lpstr>
      <vt:lpstr>Spoj výrazy, věty</vt:lpstr>
      <vt:lpstr>Doplň slova do vět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13</cp:revision>
  <dcterms:created xsi:type="dcterms:W3CDTF">2012-04-29T18:26:55Z</dcterms:created>
  <dcterms:modified xsi:type="dcterms:W3CDTF">2012-04-29T21:18:18Z</dcterms:modified>
</cp:coreProperties>
</file>