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4" r:id="rId3"/>
    <p:sldId id="262" r:id="rId4"/>
    <p:sldId id="256" r:id="rId5"/>
    <p:sldId id="261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VY_22_INOVACE_31_My house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 My house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 Anglický jazyk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17600B-E61C-4C67-BDFD-BA446B06161E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1A1E2C1-AF66-4CA2-9DFE-44EDB7312856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EDCA8A6-A5F7-476B-9DA6-6E64F15FB1AB}" type="presOf" srcId="{FBBFC3EA-9D9D-4F3A-BEA6-9C2C0E46BF20}" destId="{832BF48F-0145-4429-9E02-8FCA946CCE9E}" srcOrd="1" destOrd="0" presId="urn:microsoft.com/office/officeart/2005/8/layout/target3"/>
    <dgm:cxn modelId="{122C4EAF-17BE-41F6-9AFB-EF1868E00C2C}" type="presOf" srcId="{DAEA276B-ECF9-46F6-A7D3-4693B2D32BC4}" destId="{F69A1436-182C-465B-AD7F-FE48E0C090C1}" srcOrd="1" destOrd="0" presId="urn:microsoft.com/office/officeart/2005/8/layout/target3"/>
    <dgm:cxn modelId="{1AB05979-F872-42FF-ADDB-EA384725FACD}" type="presOf" srcId="{C73C7642-F245-4585-8F88-243F9FAEF6CA}" destId="{97289DF2-90F4-4EC2-A9FC-633B00BAB610}" srcOrd="0" destOrd="0" presId="urn:microsoft.com/office/officeart/2005/8/layout/target3"/>
    <dgm:cxn modelId="{CBCBA29F-E7D0-4641-B792-902B8ADEA81D}" type="presOf" srcId="{C73C7642-F245-4585-8F88-243F9FAEF6CA}" destId="{AA41A67C-3D3F-4AE9-9E0F-5D7F7BB2E741}" srcOrd="1" destOrd="0" presId="urn:microsoft.com/office/officeart/2005/8/layout/target3"/>
    <dgm:cxn modelId="{6F190DE0-2103-4B93-A104-6718400E625B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5EEB00D-8B13-432A-9538-3BE8F60A5DD3}" type="presOf" srcId="{019433A1-1324-4DE1-9E6F-32B851095F74}" destId="{E7297F21-D4FD-4A41-AE58-814D01A6B5E7}" srcOrd="1" destOrd="0" presId="urn:microsoft.com/office/officeart/2005/8/layout/target3"/>
    <dgm:cxn modelId="{54DD472B-BAE2-49A4-BFF2-53C893CACC67}" type="presOf" srcId="{019433A1-1324-4DE1-9E6F-32B851095F74}" destId="{A3817367-F2BC-482F-8832-FA00B51DCCF3}" srcOrd="0" destOrd="0" presId="urn:microsoft.com/office/officeart/2005/8/layout/target3"/>
    <dgm:cxn modelId="{690C3A77-87D5-4142-933C-3DF0E7B1B1E2}" type="presOf" srcId="{EBC41103-E2E5-4D48-9B4B-425520D3D098}" destId="{50C2F88D-8688-44C2-A854-691F34009D3B}" srcOrd="0" destOrd="0" presId="urn:microsoft.com/office/officeart/2005/8/layout/target3"/>
    <dgm:cxn modelId="{BA831DEA-112E-4078-BDC3-331470431203}" type="presOf" srcId="{445C7998-7549-48B0-BD68-D4F0167F02E5}" destId="{BC35EE03-4121-4EF9-923D-7CB6D30D358D}" srcOrd="0" destOrd="0" presId="urn:microsoft.com/office/officeart/2005/8/layout/target3"/>
    <dgm:cxn modelId="{0B540534-F54B-4C66-AAA5-1E2B7E9783B9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4365642-0512-485B-924A-EE990426C983}" type="presOf" srcId="{39F8B381-5807-488E-AC22-73DD4140ED4A}" destId="{71045F8C-00FA-488E-A7BD-E2E6753D979D}" srcOrd="0" destOrd="0" presId="urn:microsoft.com/office/officeart/2005/8/layout/target3"/>
    <dgm:cxn modelId="{5F27C9E4-5FEE-4598-94C8-5E20A9552F7B}" type="presParOf" srcId="{71045F8C-00FA-488E-A7BD-E2E6753D979D}" destId="{3577EC6B-C980-4F34-8C69-4365E7B8FC8C}" srcOrd="0" destOrd="0" presId="urn:microsoft.com/office/officeart/2005/8/layout/target3"/>
    <dgm:cxn modelId="{F607C33E-998F-4520-9398-DA858B8F3628}" type="presParOf" srcId="{71045F8C-00FA-488E-A7BD-E2E6753D979D}" destId="{6940EB87-DC1D-4BC3-9408-9AC2E1FFC039}" srcOrd="1" destOrd="0" presId="urn:microsoft.com/office/officeart/2005/8/layout/target3"/>
    <dgm:cxn modelId="{2D3C33B6-B288-43FA-993D-30A7519A3BAE}" type="presParOf" srcId="{71045F8C-00FA-488E-A7BD-E2E6753D979D}" destId="{BC35EE03-4121-4EF9-923D-7CB6D30D358D}" srcOrd="2" destOrd="0" presId="urn:microsoft.com/office/officeart/2005/8/layout/target3"/>
    <dgm:cxn modelId="{C47C9136-501C-4B23-817F-FE526BE8DE1E}" type="presParOf" srcId="{71045F8C-00FA-488E-A7BD-E2E6753D979D}" destId="{C95EEA27-3CBF-4645-A92D-9D8AF5C1CBFC}" srcOrd="3" destOrd="0" presId="urn:microsoft.com/office/officeart/2005/8/layout/target3"/>
    <dgm:cxn modelId="{71DFBD4C-5456-49D6-A463-0C0CEAA60E90}" type="presParOf" srcId="{71045F8C-00FA-488E-A7BD-E2E6753D979D}" destId="{851BB866-B6AE-4566-893F-4C635BA974FC}" srcOrd="4" destOrd="0" presId="urn:microsoft.com/office/officeart/2005/8/layout/target3"/>
    <dgm:cxn modelId="{342F4E21-B482-4C9C-B351-1B8162C806AF}" type="presParOf" srcId="{71045F8C-00FA-488E-A7BD-E2E6753D979D}" destId="{643EA938-EDE0-4533-ACCC-D2BD6F3A527C}" srcOrd="5" destOrd="0" presId="urn:microsoft.com/office/officeart/2005/8/layout/target3"/>
    <dgm:cxn modelId="{495BD1BD-1A91-41EB-925E-7EDE12572443}" type="presParOf" srcId="{71045F8C-00FA-488E-A7BD-E2E6753D979D}" destId="{92F31B18-D66D-4CC7-89B9-378928DE877D}" srcOrd="6" destOrd="0" presId="urn:microsoft.com/office/officeart/2005/8/layout/target3"/>
    <dgm:cxn modelId="{41A44634-EDD3-43A6-93C5-28B730F12B4A}" type="presParOf" srcId="{71045F8C-00FA-488E-A7BD-E2E6753D979D}" destId="{902074E1-B931-4618-97F1-FADBE82E9C3C}" srcOrd="7" destOrd="0" presId="urn:microsoft.com/office/officeart/2005/8/layout/target3"/>
    <dgm:cxn modelId="{FEDACE98-1E84-4226-94D7-0324E4E4B5EB}" type="presParOf" srcId="{71045F8C-00FA-488E-A7BD-E2E6753D979D}" destId="{A3817367-F2BC-482F-8832-FA00B51DCCF3}" srcOrd="8" destOrd="0" presId="urn:microsoft.com/office/officeart/2005/8/layout/target3"/>
    <dgm:cxn modelId="{54BE761F-506E-4960-BFD3-33B9E39A3E86}" type="presParOf" srcId="{71045F8C-00FA-488E-A7BD-E2E6753D979D}" destId="{626ABFF6-56C8-4386-B662-68EC364EED9D}" srcOrd="9" destOrd="0" presId="urn:microsoft.com/office/officeart/2005/8/layout/target3"/>
    <dgm:cxn modelId="{8F71C824-1AF9-4CF9-9B28-0236AD2FA5B9}" type="presParOf" srcId="{71045F8C-00FA-488E-A7BD-E2E6753D979D}" destId="{6DB11F1C-D028-4800-9625-6611CA9DE6D4}" srcOrd="10" destOrd="0" presId="urn:microsoft.com/office/officeart/2005/8/layout/target3"/>
    <dgm:cxn modelId="{E26582BE-150D-4AB0-82B8-F9DD3329ADA8}" type="presParOf" srcId="{71045F8C-00FA-488E-A7BD-E2E6753D979D}" destId="{CDED6FE3-AD8F-4ACC-B6B8-710EDDD97598}" srcOrd="11" destOrd="0" presId="urn:microsoft.com/office/officeart/2005/8/layout/target3"/>
    <dgm:cxn modelId="{472AF2A0-B211-46C6-88A3-B43995A04403}" type="presParOf" srcId="{71045F8C-00FA-488E-A7BD-E2E6753D979D}" destId="{397AC6D7-84A6-4150-958F-83C92D9ACF38}" srcOrd="12" destOrd="0" presId="urn:microsoft.com/office/officeart/2005/8/layout/target3"/>
    <dgm:cxn modelId="{73880C2A-F06E-4539-B433-4F17B32FA1D7}" type="presParOf" srcId="{71045F8C-00FA-488E-A7BD-E2E6753D979D}" destId="{D7419528-33A6-416D-9E64-B3F7915C5149}" srcOrd="13" destOrd="0" presId="urn:microsoft.com/office/officeart/2005/8/layout/target3"/>
    <dgm:cxn modelId="{56A482A1-4BDB-4F32-BD1D-AF172833F4BF}" type="presParOf" srcId="{71045F8C-00FA-488E-A7BD-E2E6753D979D}" destId="{97289DF2-90F4-4EC2-A9FC-633B00BAB610}" srcOrd="14" destOrd="0" presId="urn:microsoft.com/office/officeart/2005/8/layout/target3"/>
    <dgm:cxn modelId="{77DB41BE-02EC-4414-8A69-420D18AB8841}" type="presParOf" srcId="{71045F8C-00FA-488E-A7BD-E2E6753D979D}" destId="{234EBA9D-95B4-4C20-A84E-6F65F1085DC6}" srcOrd="15" destOrd="0" presId="urn:microsoft.com/office/officeart/2005/8/layout/target3"/>
    <dgm:cxn modelId="{C0D74041-AE55-4D38-B11D-D2E49E7A10CB}" type="presParOf" srcId="{71045F8C-00FA-488E-A7BD-E2E6753D979D}" destId="{12255512-213F-41DF-90A6-8B4CD74A2B52}" srcOrd="16" destOrd="0" presId="urn:microsoft.com/office/officeart/2005/8/layout/target3"/>
    <dgm:cxn modelId="{1F2C0D3E-D5DF-460A-8EE5-564DE883C48A}" type="presParOf" srcId="{71045F8C-00FA-488E-A7BD-E2E6753D979D}" destId="{50C2F88D-8688-44C2-A854-691F34009D3B}" srcOrd="17" destOrd="0" presId="urn:microsoft.com/office/officeart/2005/8/layout/target3"/>
    <dgm:cxn modelId="{94A7BCD9-F089-44C5-8DC5-D7710708FAD6}" type="presParOf" srcId="{71045F8C-00FA-488E-A7BD-E2E6753D979D}" destId="{4D19AB04-24FA-40C2-B203-52AE3D15E171}" srcOrd="18" destOrd="0" presId="urn:microsoft.com/office/officeart/2005/8/layout/target3"/>
    <dgm:cxn modelId="{80357D81-7BF2-4350-AB2B-76B04DB01FF0}" type="presParOf" srcId="{71045F8C-00FA-488E-A7BD-E2E6753D979D}" destId="{832BF48F-0145-4429-9E02-8FCA946CCE9E}" srcOrd="19" destOrd="0" presId="urn:microsoft.com/office/officeart/2005/8/layout/target3"/>
    <dgm:cxn modelId="{3AA2AE36-39B9-4438-A6E6-A265E64D64AD}" type="presParOf" srcId="{71045F8C-00FA-488E-A7BD-E2E6753D979D}" destId="{E7297F21-D4FD-4A41-AE58-814D01A6B5E7}" srcOrd="20" destOrd="0" presId="urn:microsoft.com/office/officeart/2005/8/layout/target3"/>
    <dgm:cxn modelId="{5EE05E41-4073-46E4-83BF-A4237F76A580}" type="presParOf" srcId="{71045F8C-00FA-488E-A7BD-E2E6753D979D}" destId="{F69A1436-182C-465B-AD7F-FE48E0C090C1}" srcOrd="21" destOrd="0" presId="urn:microsoft.com/office/officeart/2005/8/layout/target3"/>
    <dgm:cxn modelId="{F3E6330A-AB3E-4CAB-8596-5A53A70A3AF5}" type="presParOf" srcId="{71045F8C-00FA-488E-A7BD-E2E6753D979D}" destId="{AA41A67C-3D3F-4AE9-9E0F-5D7F7BB2E741}" srcOrd="22" destOrd="0" presId="urn:microsoft.com/office/officeart/2005/8/layout/target3"/>
    <dgm:cxn modelId="{D77CECAD-D6FE-4779-8EDF-9E6C4A17E92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FDCCE2-12CE-4DD0-BAD7-ABE1B5EFFC40}" type="doc">
      <dgm:prSet loTypeId="urn:microsoft.com/office/officeart/2005/8/layout/hProcess7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4EB19B6-B28A-4474-92F1-ABA1C6BFFFF8}">
      <dgm:prSet phldrT="[Text]"/>
      <dgm:spPr/>
      <dgm:t>
        <a:bodyPr/>
        <a:lstStyle/>
        <a:p>
          <a:r>
            <a:rPr lang="cs-CZ" smtClean="0"/>
            <a:t>1.</a:t>
          </a:r>
          <a:endParaRPr lang="cs-CZ"/>
        </a:p>
      </dgm:t>
    </dgm:pt>
    <dgm:pt modelId="{44B44D18-0A83-41F6-A45F-A77C8775F2BC}" type="parTrans" cxnId="{3F8992B3-8E95-4892-A00B-603B2176CA3C}">
      <dgm:prSet/>
      <dgm:spPr/>
      <dgm:t>
        <a:bodyPr/>
        <a:lstStyle/>
        <a:p>
          <a:endParaRPr lang="cs-CZ"/>
        </a:p>
      </dgm:t>
    </dgm:pt>
    <dgm:pt modelId="{7F0211CB-D616-49CF-B955-6CBCE72B44A6}" type="sibTrans" cxnId="{3F8992B3-8E95-4892-A00B-603B2176CA3C}">
      <dgm:prSet/>
      <dgm:spPr/>
      <dgm:t>
        <a:bodyPr/>
        <a:lstStyle/>
        <a:p>
          <a:endParaRPr lang="cs-CZ"/>
        </a:p>
      </dgm:t>
    </dgm:pt>
    <dgm:pt modelId="{C3520660-A46E-4E43-B5B9-03224F067BFE}">
      <dgm:prSet phldrT="[Text]"/>
      <dgm:spPr/>
      <dgm:t>
        <a:bodyPr/>
        <a:lstStyle/>
        <a:p>
          <a:r>
            <a:rPr lang="cs-CZ" smtClean="0"/>
            <a:t>Doplň</a:t>
          </a:r>
        </a:p>
        <a:p>
          <a:r>
            <a:rPr lang="cs-CZ" smtClean="0"/>
            <a:t>do domu</a:t>
          </a:r>
        </a:p>
        <a:p>
          <a:r>
            <a:rPr lang="cs-CZ" smtClean="0"/>
            <a:t>názvy</a:t>
          </a:r>
        </a:p>
        <a:p>
          <a:r>
            <a:rPr lang="cs-CZ" smtClean="0"/>
            <a:t>místností.</a:t>
          </a:r>
          <a:endParaRPr lang="cs-CZ"/>
        </a:p>
      </dgm:t>
    </dgm:pt>
    <dgm:pt modelId="{E5BFA0C7-902F-4ADF-8DBD-B8E056750EF4}" type="parTrans" cxnId="{AC9CC328-9AA2-41EA-B2C6-825830BAB6CD}">
      <dgm:prSet/>
      <dgm:spPr/>
      <dgm:t>
        <a:bodyPr/>
        <a:lstStyle/>
        <a:p>
          <a:endParaRPr lang="cs-CZ"/>
        </a:p>
      </dgm:t>
    </dgm:pt>
    <dgm:pt modelId="{89B5826C-9F4A-4689-B6C3-0B8C52C48EC6}" type="sibTrans" cxnId="{AC9CC328-9AA2-41EA-B2C6-825830BAB6CD}">
      <dgm:prSet/>
      <dgm:spPr/>
      <dgm:t>
        <a:bodyPr/>
        <a:lstStyle/>
        <a:p>
          <a:endParaRPr lang="cs-CZ"/>
        </a:p>
      </dgm:t>
    </dgm:pt>
    <dgm:pt modelId="{2825AED0-5135-427C-AF86-79907F44D968}">
      <dgm:prSet phldrT="[Text]"/>
      <dgm:spPr/>
      <dgm:t>
        <a:bodyPr/>
        <a:lstStyle/>
        <a:p>
          <a:r>
            <a:rPr lang="cs-CZ" smtClean="0"/>
            <a:t>2.</a:t>
          </a:r>
          <a:endParaRPr lang="cs-CZ"/>
        </a:p>
      </dgm:t>
    </dgm:pt>
    <dgm:pt modelId="{9BBB31C1-E655-4CE1-9F76-3BB7DCFCE131}" type="parTrans" cxnId="{569A8171-0E1F-421D-A554-82D6320C5CB3}">
      <dgm:prSet/>
      <dgm:spPr/>
      <dgm:t>
        <a:bodyPr/>
        <a:lstStyle/>
        <a:p>
          <a:endParaRPr lang="cs-CZ"/>
        </a:p>
      </dgm:t>
    </dgm:pt>
    <dgm:pt modelId="{CF16C25A-2DB1-4109-ADAF-F5F3A131640A}" type="sibTrans" cxnId="{569A8171-0E1F-421D-A554-82D6320C5CB3}">
      <dgm:prSet/>
      <dgm:spPr/>
      <dgm:t>
        <a:bodyPr/>
        <a:lstStyle/>
        <a:p>
          <a:endParaRPr lang="cs-CZ"/>
        </a:p>
      </dgm:t>
    </dgm:pt>
    <dgm:pt modelId="{925CEFBF-B0F1-40E2-A273-7B3C0FD2847D}">
      <dgm:prSet phldrT="[Text]"/>
      <dgm:spPr/>
      <dgm:t>
        <a:bodyPr/>
        <a:lstStyle/>
        <a:p>
          <a:r>
            <a:rPr lang="cs-CZ" smtClean="0"/>
            <a:t>Is or are?</a:t>
          </a:r>
        </a:p>
        <a:p>
          <a:r>
            <a:rPr lang="cs-CZ" smtClean="0"/>
            <a:t>Doplň věty.</a:t>
          </a:r>
        </a:p>
        <a:p>
          <a:endParaRPr lang="cs-CZ"/>
        </a:p>
      </dgm:t>
    </dgm:pt>
    <dgm:pt modelId="{A5920A3F-88B0-46F3-8250-2F8F61175AB0}" type="parTrans" cxnId="{C91C7D61-E7B5-4154-B974-392801F96B23}">
      <dgm:prSet/>
      <dgm:spPr/>
      <dgm:t>
        <a:bodyPr/>
        <a:lstStyle/>
        <a:p>
          <a:endParaRPr lang="cs-CZ"/>
        </a:p>
      </dgm:t>
    </dgm:pt>
    <dgm:pt modelId="{8663B663-AEEB-4120-BFD7-8BEA05AE282E}" type="sibTrans" cxnId="{C91C7D61-E7B5-4154-B974-392801F96B23}">
      <dgm:prSet/>
      <dgm:spPr/>
      <dgm:t>
        <a:bodyPr/>
        <a:lstStyle/>
        <a:p>
          <a:endParaRPr lang="cs-CZ"/>
        </a:p>
      </dgm:t>
    </dgm:pt>
    <dgm:pt modelId="{7A84F5D1-52D1-41CF-8B3D-01927E7E7054}">
      <dgm:prSet phldrT="[Text]"/>
      <dgm:spPr/>
      <dgm:t>
        <a:bodyPr/>
        <a:lstStyle/>
        <a:p>
          <a:r>
            <a:rPr lang="cs-CZ" smtClean="0"/>
            <a:t>3.</a:t>
          </a:r>
          <a:endParaRPr lang="cs-CZ"/>
        </a:p>
      </dgm:t>
    </dgm:pt>
    <dgm:pt modelId="{BDD0CD8F-F691-470B-BBD6-ADDBF594E1F8}" type="parTrans" cxnId="{4C230799-1D1B-48BD-A7A3-8C40D7D1B268}">
      <dgm:prSet/>
      <dgm:spPr/>
      <dgm:t>
        <a:bodyPr/>
        <a:lstStyle/>
        <a:p>
          <a:endParaRPr lang="cs-CZ"/>
        </a:p>
      </dgm:t>
    </dgm:pt>
    <dgm:pt modelId="{15DE6805-C66D-4625-9692-5646E3BEDA23}" type="sibTrans" cxnId="{4C230799-1D1B-48BD-A7A3-8C40D7D1B268}">
      <dgm:prSet/>
      <dgm:spPr/>
      <dgm:t>
        <a:bodyPr/>
        <a:lstStyle/>
        <a:p>
          <a:endParaRPr lang="cs-CZ"/>
        </a:p>
      </dgm:t>
    </dgm:pt>
    <dgm:pt modelId="{00727FF3-3463-4D60-85DE-2095C8CC58E3}">
      <dgm:prSet phldrT="[Text]"/>
      <dgm:spPr/>
      <dgm:t>
        <a:bodyPr/>
        <a:lstStyle/>
        <a:p>
          <a:r>
            <a:rPr lang="cs-CZ" smtClean="0"/>
            <a:t>Vytvoř </a:t>
          </a:r>
        </a:p>
        <a:p>
          <a:r>
            <a:rPr lang="cs-CZ" smtClean="0"/>
            <a:t>ze slov</a:t>
          </a:r>
        </a:p>
        <a:p>
          <a:r>
            <a:rPr lang="cs-CZ" smtClean="0"/>
            <a:t>4 věty.</a:t>
          </a:r>
          <a:endParaRPr lang="cs-CZ"/>
        </a:p>
      </dgm:t>
    </dgm:pt>
    <dgm:pt modelId="{5D2EB2CD-19B9-4098-B096-703B422F6A3E}" type="parTrans" cxnId="{89C7F4A5-D4D8-4B45-BBC8-BF7E701AA4EB}">
      <dgm:prSet/>
      <dgm:spPr/>
      <dgm:t>
        <a:bodyPr/>
        <a:lstStyle/>
        <a:p>
          <a:endParaRPr lang="cs-CZ"/>
        </a:p>
      </dgm:t>
    </dgm:pt>
    <dgm:pt modelId="{73F79D10-B642-481E-B954-7892CF443E9B}" type="sibTrans" cxnId="{89C7F4A5-D4D8-4B45-BBC8-BF7E701AA4EB}">
      <dgm:prSet/>
      <dgm:spPr/>
      <dgm:t>
        <a:bodyPr/>
        <a:lstStyle/>
        <a:p>
          <a:endParaRPr lang="cs-CZ"/>
        </a:p>
      </dgm:t>
    </dgm:pt>
    <dgm:pt modelId="{340F6917-A0FF-4F27-8A5E-4AD02C5934AB}" type="pres">
      <dgm:prSet presAssocID="{52FDCCE2-12CE-4DD0-BAD7-ABE1B5EFFC4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732BE0-B276-47AA-8E05-D53022A8474D}" type="pres">
      <dgm:prSet presAssocID="{A4EB19B6-B28A-4474-92F1-ABA1C6BFFFF8}" presName="compositeNode" presStyleCnt="0">
        <dgm:presLayoutVars>
          <dgm:bulletEnabled val="1"/>
        </dgm:presLayoutVars>
      </dgm:prSet>
      <dgm:spPr/>
    </dgm:pt>
    <dgm:pt modelId="{2129C5D4-4031-4076-9107-4B0A7ACB8F18}" type="pres">
      <dgm:prSet presAssocID="{A4EB19B6-B28A-4474-92F1-ABA1C6BFFFF8}" presName="bgRect" presStyleLbl="node1" presStyleIdx="0" presStyleCnt="3"/>
      <dgm:spPr/>
      <dgm:t>
        <a:bodyPr/>
        <a:lstStyle/>
        <a:p>
          <a:endParaRPr lang="cs-CZ"/>
        </a:p>
      </dgm:t>
    </dgm:pt>
    <dgm:pt modelId="{CC9CEEA1-04A1-4FEE-84C1-727484816614}" type="pres">
      <dgm:prSet presAssocID="{A4EB19B6-B28A-4474-92F1-ABA1C6BFFFF8}" presName="parentNode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88957-3989-41B0-A3E1-D12171E3F8C8}" type="pres">
      <dgm:prSet presAssocID="{A4EB19B6-B28A-4474-92F1-ABA1C6BFFFF8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F81C77-5B51-401B-A199-C237695D92D6}" type="pres">
      <dgm:prSet presAssocID="{7F0211CB-D616-49CF-B955-6CBCE72B44A6}" presName="hSp" presStyleCnt="0"/>
      <dgm:spPr/>
    </dgm:pt>
    <dgm:pt modelId="{6FF1DF25-3C3C-4EE5-8D82-7E095CC0AF57}" type="pres">
      <dgm:prSet presAssocID="{7F0211CB-D616-49CF-B955-6CBCE72B44A6}" presName="vProcSp" presStyleCnt="0"/>
      <dgm:spPr/>
    </dgm:pt>
    <dgm:pt modelId="{D50768A6-896E-4D7B-B684-5D28B25A9D2D}" type="pres">
      <dgm:prSet presAssocID="{7F0211CB-D616-49CF-B955-6CBCE72B44A6}" presName="vSp1" presStyleCnt="0"/>
      <dgm:spPr/>
    </dgm:pt>
    <dgm:pt modelId="{B5EF6FD4-2EEE-42E2-A5BF-DB46EE2FA497}" type="pres">
      <dgm:prSet presAssocID="{7F0211CB-D616-49CF-B955-6CBCE72B44A6}" presName="simulatedConn" presStyleLbl="solidFgAcc1" presStyleIdx="0" presStyleCnt="2"/>
      <dgm:spPr/>
    </dgm:pt>
    <dgm:pt modelId="{11773F60-27CE-4710-831E-3F821C8B14E5}" type="pres">
      <dgm:prSet presAssocID="{7F0211CB-D616-49CF-B955-6CBCE72B44A6}" presName="vSp2" presStyleCnt="0"/>
      <dgm:spPr/>
    </dgm:pt>
    <dgm:pt modelId="{AB5DC2C4-F9C9-4D88-A6E0-4741FE6FD355}" type="pres">
      <dgm:prSet presAssocID="{7F0211CB-D616-49CF-B955-6CBCE72B44A6}" presName="sibTrans" presStyleCnt="0"/>
      <dgm:spPr/>
    </dgm:pt>
    <dgm:pt modelId="{1C758A71-0E54-4BF6-AE19-9C8E4A27D02A}" type="pres">
      <dgm:prSet presAssocID="{2825AED0-5135-427C-AF86-79907F44D968}" presName="compositeNode" presStyleCnt="0">
        <dgm:presLayoutVars>
          <dgm:bulletEnabled val="1"/>
        </dgm:presLayoutVars>
      </dgm:prSet>
      <dgm:spPr/>
    </dgm:pt>
    <dgm:pt modelId="{6F2F59D0-BDFA-464D-899F-4CEBD2D3E49B}" type="pres">
      <dgm:prSet presAssocID="{2825AED0-5135-427C-AF86-79907F44D968}" presName="bgRect" presStyleLbl="node1" presStyleIdx="1" presStyleCnt="3"/>
      <dgm:spPr/>
      <dgm:t>
        <a:bodyPr/>
        <a:lstStyle/>
        <a:p>
          <a:endParaRPr lang="cs-CZ"/>
        </a:p>
      </dgm:t>
    </dgm:pt>
    <dgm:pt modelId="{330E729B-D317-43B2-B205-07E12ECBA393}" type="pres">
      <dgm:prSet presAssocID="{2825AED0-5135-427C-AF86-79907F44D968}" presName="parentNode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4D1C5-D728-4928-9471-06BED97ED287}" type="pres">
      <dgm:prSet presAssocID="{2825AED0-5135-427C-AF86-79907F44D968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7BBA20-F057-4ACC-8140-8C6AEB485893}" type="pres">
      <dgm:prSet presAssocID="{CF16C25A-2DB1-4109-ADAF-F5F3A131640A}" presName="hSp" presStyleCnt="0"/>
      <dgm:spPr/>
    </dgm:pt>
    <dgm:pt modelId="{D80D0D62-B12F-4CEE-9072-4F561127F341}" type="pres">
      <dgm:prSet presAssocID="{CF16C25A-2DB1-4109-ADAF-F5F3A131640A}" presName="vProcSp" presStyleCnt="0"/>
      <dgm:spPr/>
    </dgm:pt>
    <dgm:pt modelId="{E57DD209-CE85-4863-9152-7E729DE9B07B}" type="pres">
      <dgm:prSet presAssocID="{CF16C25A-2DB1-4109-ADAF-F5F3A131640A}" presName="vSp1" presStyleCnt="0"/>
      <dgm:spPr/>
    </dgm:pt>
    <dgm:pt modelId="{3A3749D9-B80C-401B-9A53-30887BEC4AAA}" type="pres">
      <dgm:prSet presAssocID="{CF16C25A-2DB1-4109-ADAF-F5F3A131640A}" presName="simulatedConn" presStyleLbl="solidFgAcc1" presStyleIdx="1" presStyleCnt="2"/>
      <dgm:spPr/>
    </dgm:pt>
    <dgm:pt modelId="{AA109343-E98B-4D1F-90E6-14C0551EDA6B}" type="pres">
      <dgm:prSet presAssocID="{CF16C25A-2DB1-4109-ADAF-F5F3A131640A}" presName="vSp2" presStyleCnt="0"/>
      <dgm:spPr/>
    </dgm:pt>
    <dgm:pt modelId="{5903B009-B417-4C60-B009-29B12654DC6A}" type="pres">
      <dgm:prSet presAssocID="{CF16C25A-2DB1-4109-ADAF-F5F3A131640A}" presName="sibTrans" presStyleCnt="0"/>
      <dgm:spPr/>
    </dgm:pt>
    <dgm:pt modelId="{EBEA6AB0-606C-45CD-BAB3-57A154314433}" type="pres">
      <dgm:prSet presAssocID="{7A84F5D1-52D1-41CF-8B3D-01927E7E7054}" presName="compositeNode" presStyleCnt="0">
        <dgm:presLayoutVars>
          <dgm:bulletEnabled val="1"/>
        </dgm:presLayoutVars>
      </dgm:prSet>
      <dgm:spPr/>
    </dgm:pt>
    <dgm:pt modelId="{B079261D-02C4-4E72-BC1C-46AC0BE19F15}" type="pres">
      <dgm:prSet presAssocID="{7A84F5D1-52D1-41CF-8B3D-01927E7E7054}" presName="bgRect" presStyleLbl="node1" presStyleIdx="2" presStyleCnt="3"/>
      <dgm:spPr/>
      <dgm:t>
        <a:bodyPr/>
        <a:lstStyle/>
        <a:p>
          <a:endParaRPr lang="cs-CZ"/>
        </a:p>
      </dgm:t>
    </dgm:pt>
    <dgm:pt modelId="{AADA8FCF-3A57-465C-921A-9A5834D57671}" type="pres">
      <dgm:prSet presAssocID="{7A84F5D1-52D1-41CF-8B3D-01927E7E7054}" presName="parentNode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5119B2-3DD9-482E-B07E-7BE2277CAF37}" type="pres">
      <dgm:prSet presAssocID="{7A84F5D1-52D1-41CF-8B3D-01927E7E7054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F044D4-ADD2-4B2D-ABFE-A41661F81EF0}" type="presOf" srcId="{2825AED0-5135-427C-AF86-79907F44D968}" destId="{6F2F59D0-BDFA-464D-899F-4CEBD2D3E49B}" srcOrd="0" destOrd="0" presId="urn:microsoft.com/office/officeart/2005/8/layout/hProcess7"/>
    <dgm:cxn modelId="{38718AED-0FB1-420D-BA7E-DDBBEA762797}" type="presOf" srcId="{A4EB19B6-B28A-4474-92F1-ABA1C6BFFFF8}" destId="{2129C5D4-4031-4076-9107-4B0A7ACB8F18}" srcOrd="0" destOrd="0" presId="urn:microsoft.com/office/officeart/2005/8/layout/hProcess7"/>
    <dgm:cxn modelId="{9AC9B212-F0F4-49E7-B9E7-3B29043FC131}" type="presOf" srcId="{7A84F5D1-52D1-41CF-8B3D-01927E7E7054}" destId="{B079261D-02C4-4E72-BC1C-46AC0BE19F15}" srcOrd="0" destOrd="0" presId="urn:microsoft.com/office/officeart/2005/8/layout/hProcess7"/>
    <dgm:cxn modelId="{4C230799-1D1B-48BD-A7A3-8C40D7D1B268}" srcId="{52FDCCE2-12CE-4DD0-BAD7-ABE1B5EFFC40}" destId="{7A84F5D1-52D1-41CF-8B3D-01927E7E7054}" srcOrd="2" destOrd="0" parTransId="{BDD0CD8F-F691-470B-BBD6-ADDBF594E1F8}" sibTransId="{15DE6805-C66D-4625-9692-5646E3BEDA23}"/>
    <dgm:cxn modelId="{7DE21C52-0EB8-497F-AF68-A53552F73B7A}" type="presOf" srcId="{52FDCCE2-12CE-4DD0-BAD7-ABE1B5EFFC40}" destId="{340F6917-A0FF-4F27-8A5E-4AD02C5934AB}" srcOrd="0" destOrd="0" presId="urn:microsoft.com/office/officeart/2005/8/layout/hProcess7"/>
    <dgm:cxn modelId="{AC9CC328-9AA2-41EA-B2C6-825830BAB6CD}" srcId="{A4EB19B6-B28A-4474-92F1-ABA1C6BFFFF8}" destId="{C3520660-A46E-4E43-B5B9-03224F067BFE}" srcOrd="0" destOrd="0" parTransId="{E5BFA0C7-902F-4ADF-8DBD-B8E056750EF4}" sibTransId="{89B5826C-9F4A-4689-B6C3-0B8C52C48EC6}"/>
    <dgm:cxn modelId="{3F8992B3-8E95-4892-A00B-603B2176CA3C}" srcId="{52FDCCE2-12CE-4DD0-BAD7-ABE1B5EFFC40}" destId="{A4EB19B6-B28A-4474-92F1-ABA1C6BFFFF8}" srcOrd="0" destOrd="0" parTransId="{44B44D18-0A83-41F6-A45F-A77C8775F2BC}" sibTransId="{7F0211CB-D616-49CF-B955-6CBCE72B44A6}"/>
    <dgm:cxn modelId="{89B6A51D-2529-4C59-BD11-369845F43CAE}" type="presOf" srcId="{00727FF3-3463-4D60-85DE-2095C8CC58E3}" destId="{7A5119B2-3DD9-482E-B07E-7BE2277CAF37}" srcOrd="0" destOrd="0" presId="urn:microsoft.com/office/officeart/2005/8/layout/hProcess7"/>
    <dgm:cxn modelId="{89C7F4A5-D4D8-4B45-BBC8-BF7E701AA4EB}" srcId="{7A84F5D1-52D1-41CF-8B3D-01927E7E7054}" destId="{00727FF3-3463-4D60-85DE-2095C8CC58E3}" srcOrd="0" destOrd="0" parTransId="{5D2EB2CD-19B9-4098-B096-703B422F6A3E}" sibTransId="{73F79D10-B642-481E-B954-7892CF443E9B}"/>
    <dgm:cxn modelId="{84B8985B-A709-4F5A-9308-2753FBD73BC9}" type="presOf" srcId="{2825AED0-5135-427C-AF86-79907F44D968}" destId="{330E729B-D317-43B2-B205-07E12ECBA393}" srcOrd="1" destOrd="0" presId="urn:microsoft.com/office/officeart/2005/8/layout/hProcess7"/>
    <dgm:cxn modelId="{3F102A24-21F9-43F2-83E0-724EF7B6C7AD}" type="presOf" srcId="{A4EB19B6-B28A-4474-92F1-ABA1C6BFFFF8}" destId="{CC9CEEA1-04A1-4FEE-84C1-727484816614}" srcOrd="1" destOrd="0" presId="urn:microsoft.com/office/officeart/2005/8/layout/hProcess7"/>
    <dgm:cxn modelId="{C91C7D61-E7B5-4154-B974-392801F96B23}" srcId="{2825AED0-5135-427C-AF86-79907F44D968}" destId="{925CEFBF-B0F1-40E2-A273-7B3C0FD2847D}" srcOrd="0" destOrd="0" parTransId="{A5920A3F-88B0-46F3-8250-2F8F61175AB0}" sibTransId="{8663B663-AEEB-4120-BFD7-8BEA05AE282E}"/>
    <dgm:cxn modelId="{3AA737EC-2978-4AA3-9112-5097A5328E36}" type="presOf" srcId="{C3520660-A46E-4E43-B5B9-03224F067BFE}" destId="{17288957-3989-41B0-A3E1-D12171E3F8C8}" srcOrd="0" destOrd="0" presId="urn:microsoft.com/office/officeart/2005/8/layout/hProcess7"/>
    <dgm:cxn modelId="{C7112E14-0C7A-4133-BF6C-33A2F9C0573F}" type="presOf" srcId="{925CEFBF-B0F1-40E2-A273-7B3C0FD2847D}" destId="{7404D1C5-D728-4928-9471-06BED97ED287}" srcOrd="0" destOrd="0" presId="urn:microsoft.com/office/officeart/2005/8/layout/hProcess7"/>
    <dgm:cxn modelId="{569A8171-0E1F-421D-A554-82D6320C5CB3}" srcId="{52FDCCE2-12CE-4DD0-BAD7-ABE1B5EFFC40}" destId="{2825AED0-5135-427C-AF86-79907F44D968}" srcOrd="1" destOrd="0" parTransId="{9BBB31C1-E655-4CE1-9F76-3BB7DCFCE131}" sibTransId="{CF16C25A-2DB1-4109-ADAF-F5F3A131640A}"/>
    <dgm:cxn modelId="{6B23EAEC-D5E6-4F39-8265-4683681AF55D}" type="presOf" srcId="{7A84F5D1-52D1-41CF-8B3D-01927E7E7054}" destId="{AADA8FCF-3A57-465C-921A-9A5834D57671}" srcOrd="1" destOrd="0" presId="urn:microsoft.com/office/officeart/2005/8/layout/hProcess7"/>
    <dgm:cxn modelId="{CDBE6096-0958-4D6C-9580-ADD5796C674A}" type="presParOf" srcId="{340F6917-A0FF-4F27-8A5E-4AD02C5934AB}" destId="{C9732BE0-B276-47AA-8E05-D53022A8474D}" srcOrd="0" destOrd="0" presId="urn:microsoft.com/office/officeart/2005/8/layout/hProcess7"/>
    <dgm:cxn modelId="{735B670D-DD26-4DC9-99FA-DD7754B82406}" type="presParOf" srcId="{C9732BE0-B276-47AA-8E05-D53022A8474D}" destId="{2129C5D4-4031-4076-9107-4B0A7ACB8F18}" srcOrd="0" destOrd="0" presId="urn:microsoft.com/office/officeart/2005/8/layout/hProcess7"/>
    <dgm:cxn modelId="{0F718F3B-F128-4FEF-85F9-31AC482F1CEA}" type="presParOf" srcId="{C9732BE0-B276-47AA-8E05-D53022A8474D}" destId="{CC9CEEA1-04A1-4FEE-84C1-727484816614}" srcOrd="1" destOrd="0" presId="urn:microsoft.com/office/officeart/2005/8/layout/hProcess7"/>
    <dgm:cxn modelId="{0A34FEBB-A917-4620-B5F2-F21A688C6B4D}" type="presParOf" srcId="{C9732BE0-B276-47AA-8E05-D53022A8474D}" destId="{17288957-3989-41B0-A3E1-D12171E3F8C8}" srcOrd="2" destOrd="0" presId="urn:microsoft.com/office/officeart/2005/8/layout/hProcess7"/>
    <dgm:cxn modelId="{C8CE5DF1-4639-495B-A8B8-4D91C9AE505C}" type="presParOf" srcId="{340F6917-A0FF-4F27-8A5E-4AD02C5934AB}" destId="{99F81C77-5B51-401B-A199-C237695D92D6}" srcOrd="1" destOrd="0" presId="urn:microsoft.com/office/officeart/2005/8/layout/hProcess7"/>
    <dgm:cxn modelId="{02DECF8F-A86E-4EE3-AC67-8E8D4C40D7D2}" type="presParOf" srcId="{340F6917-A0FF-4F27-8A5E-4AD02C5934AB}" destId="{6FF1DF25-3C3C-4EE5-8D82-7E095CC0AF57}" srcOrd="2" destOrd="0" presId="urn:microsoft.com/office/officeart/2005/8/layout/hProcess7"/>
    <dgm:cxn modelId="{D66520A0-1A35-491F-96C1-21C750C6F370}" type="presParOf" srcId="{6FF1DF25-3C3C-4EE5-8D82-7E095CC0AF57}" destId="{D50768A6-896E-4D7B-B684-5D28B25A9D2D}" srcOrd="0" destOrd="0" presId="urn:microsoft.com/office/officeart/2005/8/layout/hProcess7"/>
    <dgm:cxn modelId="{FC65A1AE-EDA6-49C8-A0EB-CFE91414578F}" type="presParOf" srcId="{6FF1DF25-3C3C-4EE5-8D82-7E095CC0AF57}" destId="{B5EF6FD4-2EEE-42E2-A5BF-DB46EE2FA497}" srcOrd="1" destOrd="0" presId="urn:microsoft.com/office/officeart/2005/8/layout/hProcess7"/>
    <dgm:cxn modelId="{E96D3856-07D3-49F6-8C66-6C59DBB5EDAD}" type="presParOf" srcId="{6FF1DF25-3C3C-4EE5-8D82-7E095CC0AF57}" destId="{11773F60-27CE-4710-831E-3F821C8B14E5}" srcOrd="2" destOrd="0" presId="urn:microsoft.com/office/officeart/2005/8/layout/hProcess7"/>
    <dgm:cxn modelId="{80B42BDB-63E9-4521-B71F-15FEFF4E1ED3}" type="presParOf" srcId="{340F6917-A0FF-4F27-8A5E-4AD02C5934AB}" destId="{AB5DC2C4-F9C9-4D88-A6E0-4741FE6FD355}" srcOrd="3" destOrd="0" presId="urn:microsoft.com/office/officeart/2005/8/layout/hProcess7"/>
    <dgm:cxn modelId="{216FC22C-9F83-4A4E-9446-258CAA158202}" type="presParOf" srcId="{340F6917-A0FF-4F27-8A5E-4AD02C5934AB}" destId="{1C758A71-0E54-4BF6-AE19-9C8E4A27D02A}" srcOrd="4" destOrd="0" presId="urn:microsoft.com/office/officeart/2005/8/layout/hProcess7"/>
    <dgm:cxn modelId="{A99BD3BC-B4FD-4197-907C-2FD2EDBE9914}" type="presParOf" srcId="{1C758A71-0E54-4BF6-AE19-9C8E4A27D02A}" destId="{6F2F59D0-BDFA-464D-899F-4CEBD2D3E49B}" srcOrd="0" destOrd="0" presId="urn:microsoft.com/office/officeart/2005/8/layout/hProcess7"/>
    <dgm:cxn modelId="{519BE8E0-FFF6-48F2-9C33-7352C22C3E57}" type="presParOf" srcId="{1C758A71-0E54-4BF6-AE19-9C8E4A27D02A}" destId="{330E729B-D317-43B2-B205-07E12ECBA393}" srcOrd="1" destOrd="0" presId="urn:microsoft.com/office/officeart/2005/8/layout/hProcess7"/>
    <dgm:cxn modelId="{8CAB3A7E-7CE2-4CC8-BBF7-78AD21983288}" type="presParOf" srcId="{1C758A71-0E54-4BF6-AE19-9C8E4A27D02A}" destId="{7404D1C5-D728-4928-9471-06BED97ED287}" srcOrd="2" destOrd="0" presId="urn:microsoft.com/office/officeart/2005/8/layout/hProcess7"/>
    <dgm:cxn modelId="{8F568746-0F30-4F2E-BA3B-BA3FC54E7C28}" type="presParOf" srcId="{340F6917-A0FF-4F27-8A5E-4AD02C5934AB}" destId="{177BBA20-F057-4ACC-8140-8C6AEB485893}" srcOrd="5" destOrd="0" presId="urn:microsoft.com/office/officeart/2005/8/layout/hProcess7"/>
    <dgm:cxn modelId="{2F7D4E71-EAF6-4296-854B-1E595A61FDD4}" type="presParOf" srcId="{340F6917-A0FF-4F27-8A5E-4AD02C5934AB}" destId="{D80D0D62-B12F-4CEE-9072-4F561127F341}" srcOrd="6" destOrd="0" presId="urn:microsoft.com/office/officeart/2005/8/layout/hProcess7"/>
    <dgm:cxn modelId="{CDF64E43-C870-46FA-B82C-5426A47BA484}" type="presParOf" srcId="{D80D0D62-B12F-4CEE-9072-4F561127F341}" destId="{E57DD209-CE85-4863-9152-7E729DE9B07B}" srcOrd="0" destOrd="0" presId="urn:microsoft.com/office/officeart/2005/8/layout/hProcess7"/>
    <dgm:cxn modelId="{7E66D6E0-FB8A-4165-9CB1-C94D896F8A80}" type="presParOf" srcId="{D80D0D62-B12F-4CEE-9072-4F561127F341}" destId="{3A3749D9-B80C-401B-9A53-30887BEC4AAA}" srcOrd="1" destOrd="0" presId="urn:microsoft.com/office/officeart/2005/8/layout/hProcess7"/>
    <dgm:cxn modelId="{FEC1E3B1-4987-4363-A43B-6A51F1107C9B}" type="presParOf" srcId="{D80D0D62-B12F-4CEE-9072-4F561127F341}" destId="{AA109343-E98B-4D1F-90E6-14C0551EDA6B}" srcOrd="2" destOrd="0" presId="urn:microsoft.com/office/officeart/2005/8/layout/hProcess7"/>
    <dgm:cxn modelId="{A44D7E57-7F94-46EA-A967-DE479BD5DBEB}" type="presParOf" srcId="{340F6917-A0FF-4F27-8A5E-4AD02C5934AB}" destId="{5903B009-B417-4C60-B009-29B12654DC6A}" srcOrd="7" destOrd="0" presId="urn:microsoft.com/office/officeart/2005/8/layout/hProcess7"/>
    <dgm:cxn modelId="{9F04F552-9709-45BE-B6EA-8E4BB118EE85}" type="presParOf" srcId="{340F6917-A0FF-4F27-8A5E-4AD02C5934AB}" destId="{EBEA6AB0-606C-45CD-BAB3-57A154314433}" srcOrd="8" destOrd="0" presId="urn:microsoft.com/office/officeart/2005/8/layout/hProcess7"/>
    <dgm:cxn modelId="{13056BFF-2A96-46AC-8A16-6018D3FEF7CC}" type="presParOf" srcId="{EBEA6AB0-606C-45CD-BAB3-57A154314433}" destId="{B079261D-02C4-4E72-BC1C-46AC0BE19F15}" srcOrd="0" destOrd="0" presId="urn:microsoft.com/office/officeart/2005/8/layout/hProcess7"/>
    <dgm:cxn modelId="{21ABEA6E-E54A-4FA4-AE3D-7BBE042A3241}" type="presParOf" srcId="{EBEA6AB0-606C-45CD-BAB3-57A154314433}" destId="{AADA8FCF-3A57-465C-921A-9A5834D57671}" srcOrd="1" destOrd="0" presId="urn:microsoft.com/office/officeart/2005/8/layout/hProcess7"/>
    <dgm:cxn modelId="{7953C7E7-1E70-41D5-8927-66DE25670269}" type="presParOf" srcId="{EBEA6AB0-606C-45CD-BAB3-57A154314433}" destId="{7A5119B2-3DD9-482E-B07E-7BE2277CAF37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VY_22_INOVACE_31_My house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 Anglický jazyk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 My house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29C5D4-4031-4076-9107-4B0A7ACB8F18}">
      <dsp:nvSpPr>
        <dsp:cNvPr id="0" name=""/>
        <dsp:cNvSpPr/>
      </dsp:nvSpPr>
      <dsp:spPr>
        <a:xfrm>
          <a:off x="461" y="840779"/>
          <a:ext cx="1985367" cy="2382440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7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7000"/>
                <a:satMod val="350000"/>
              </a:schemeClr>
            </a:gs>
          </a:gsLst>
          <a:lin ang="4000000" scaled="1"/>
        </a:gradFill>
        <a:ln>
          <a:noFill/>
        </a:ln>
        <a:effectLst>
          <a:outerShdw blurRad="90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78867" rIns="102235" bIns="0" numCol="1" spcCol="1270" anchor="t" anchorCtr="0">
          <a:noAutofit/>
        </a:bodyPr>
        <a:lstStyle/>
        <a:p>
          <a:pPr lvl="0" algn="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1.</a:t>
          </a:r>
          <a:endParaRPr lang="cs-CZ" sz="2300" kern="1200"/>
        </a:p>
      </dsp:txBody>
      <dsp:txXfrm rot="16200000">
        <a:off x="-777802" y="1619043"/>
        <a:ext cx="1953601" cy="397073"/>
      </dsp:txXfrm>
    </dsp:sp>
    <dsp:sp modelId="{17288957-3989-41B0-A3E1-D12171E3F8C8}">
      <dsp:nvSpPr>
        <dsp:cNvPr id="0" name=""/>
        <dsp:cNvSpPr/>
      </dsp:nvSpPr>
      <dsp:spPr>
        <a:xfrm>
          <a:off x="397534" y="840779"/>
          <a:ext cx="1479098" cy="2382440"/>
        </a:xfrm>
        <a:prstGeom prst="rect">
          <a:avLst/>
        </a:prstGeom>
        <a:noFill/>
        <a:ln>
          <a:noFill/>
        </a:ln>
        <a:effectLst>
          <a:outerShdw blurRad="90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89154" rIns="0" bIns="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Doplň</a:t>
          </a:r>
        </a:p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do domu</a:t>
          </a:r>
        </a:p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názvy</a:t>
          </a:r>
        </a:p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místností.</a:t>
          </a:r>
          <a:endParaRPr lang="cs-CZ" sz="2600" kern="1200"/>
        </a:p>
      </dsp:txBody>
      <dsp:txXfrm>
        <a:off x="397534" y="840779"/>
        <a:ext cx="1479098" cy="2382440"/>
      </dsp:txXfrm>
    </dsp:sp>
    <dsp:sp modelId="{6F2F59D0-BDFA-464D-899F-4CEBD2D3E49B}">
      <dsp:nvSpPr>
        <dsp:cNvPr id="0" name=""/>
        <dsp:cNvSpPr/>
      </dsp:nvSpPr>
      <dsp:spPr>
        <a:xfrm>
          <a:off x="2055316" y="840779"/>
          <a:ext cx="1985367" cy="2382440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7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7000"/>
                <a:satMod val="350000"/>
              </a:schemeClr>
            </a:gs>
          </a:gsLst>
          <a:lin ang="4000000" scaled="1"/>
        </a:gradFill>
        <a:ln>
          <a:noFill/>
        </a:ln>
        <a:effectLst>
          <a:outerShdw blurRad="90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78867" rIns="102235" bIns="0" numCol="1" spcCol="1270" anchor="t" anchorCtr="0">
          <a:noAutofit/>
        </a:bodyPr>
        <a:lstStyle/>
        <a:p>
          <a:pPr lvl="0" algn="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2.</a:t>
          </a:r>
          <a:endParaRPr lang="cs-CZ" sz="2300" kern="1200"/>
        </a:p>
      </dsp:txBody>
      <dsp:txXfrm rot="16200000">
        <a:off x="1277052" y="1619043"/>
        <a:ext cx="1953601" cy="397073"/>
      </dsp:txXfrm>
    </dsp:sp>
    <dsp:sp modelId="{B5EF6FD4-2EEE-42E2-A5BF-DB46EE2FA497}">
      <dsp:nvSpPr>
        <dsp:cNvPr id="0" name=""/>
        <dsp:cNvSpPr/>
      </dsp:nvSpPr>
      <dsp:spPr>
        <a:xfrm rot="5400000">
          <a:off x="1890224" y="2733758"/>
          <a:ext cx="350036" cy="297805"/>
        </a:xfrm>
        <a:prstGeom prst="flowChartExtra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30000"/>
                <a:satMod val="20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57000"/>
                <a:satMod val="25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7000"/>
                <a:satMod val="350000"/>
              </a:schemeClr>
            </a:gs>
          </a:gsLst>
          <a:lin ang="40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404D1C5-D728-4928-9471-06BED97ED287}">
      <dsp:nvSpPr>
        <dsp:cNvPr id="0" name=""/>
        <dsp:cNvSpPr/>
      </dsp:nvSpPr>
      <dsp:spPr>
        <a:xfrm>
          <a:off x="2452389" y="840779"/>
          <a:ext cx="1479098" cy="2382440"/>
        </a:xfrm>
        <a:prstGeom prst="rect">
          <a:avLst/>
        </a:prstGeom>
        <a:noFill/>
        <a:ln>
          <a:noFill/>
        </a:ln>
        <a:effectLst>
          <a:outerShdw blurRad="90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89154" rIns="0" bIns="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Is or are?</a:t>
          </a:r>
        </a:p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Doplň věty.</a:t>
          </a:r>
        </a:p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2452389" y="840779"/>
        <a:ext cx="1479098" cy="2382440"/>
      </dsp:txXfrm>
    </dsp:sp>
    <dsp:sp modelId="{B079261D-02C4-4E72-BC1C-46AC0BE19F15}">
      <dsp:nvSpPr>
        <dsp:cNvPr id="0" name=""/>
        <dsp:cNvSpPr/>
      </dsp:nvSpPr>
      <dsp:spPr>
        <a:xfrm>
          <a:off x="4110171" y="840779"/>
          <a:ext cx="1985367" cy="2382440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57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7000"/>
                <a:satMod val="350000"/>
              </a:schemeClr>
            </a:gs>
          </a:gsLst>
          <a:lin ang="4000000" scaled="1"/>
        </a:gradFill>
        <a:ln>
          <a:noFill/>
        </a:ln>
        <a:effectLst>
          <a:outerShdw blurRad="90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78867" rIns="102235" bIns="0" numCol="1" spcCol="1270" anchor="t" anchorCtr="0">
          <a:noAutofit/>
        </a:bodyPr>
        <a:lstStyle/>
        <a:p>
          <a:pPr lvl="0" algn="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3.</a:t>
          </a:r>
          <a:endParaRPr lang="cs-CZ" sz="2300" kern="1200"/>
        </a:p>
      </dsp:txBody>
      <dsp:txXfrm rot="16200000">
        <a:off x="3331907" y="1619043"/>
        <a:ext cx="1953601" cy="397073"/>
      </dsp:txXfrm>
    </dsp:sp>
    <dsp:sp modelId="{3A3749D9-B80C-401B-9A53-30887BEC4AAA}">
      <dsp:nvSpPr>
        <dsp:cNvPr id="0" name=""/>
        <dsp:cNvSpPr/>
      </dsp:nvSpPr>
      <dsp:spPr>
        <a:xfrm rot="5400000">
          <a:off x="3945079" y="2733758"/>
          <a:ext cx="350036" cy="297805"/>
        </a:xfrm>
        <a:prstGeom prst="flowChartExtra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30000"/>
                <a:satMod val="200000"/>
              </a:schemeClr>
            </a:gs>
            <a:gs pos="30000">
              <a:schemeClr val="l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57000"/>
                <a:satMod val="25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7000"/>
                <a:satMod val="350000"/>
              </a:schemeClr>
            </a:gs>
          </a:gsLst>
          <a:lin ang="40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A5119B2-3DD9-482E-B07E-7BE2277CAF37}">
      <dsp:nvSpPr>
        <dsp:cNvPr id="0" name=""/>
        <dsp:cNvSpPr/>
      </dsp:nvSpPr>
      <dsp:spPr>
        <a:xfrm>
          <a:off x="4507244" y="840779"/>
          <a:ext cx="1479098" cy="2382440"/>
        </a:xfrm>
        <a:prstGeom prst="rect">
          <a:avLst/>
        </a:prstGeom>
        <a:noFill/>
        <a:ln>
          <a:noFill/>
        </a:ln>
        <a:effectLst>
          <a:outerShdw blurRad="90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89154" rIns="0" bIns="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Vytvoř </a:t>
          </a:r>
        </a:p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ze slov</a:t>
          </a:r>
        </a:p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4 věty.</a:t>
          </a:r>
          <a:endParaRPr lang="cs-CZ" sz="2600" kern="1200"/>
        </a:p>
      </dsp:txBody>
      <dsp:txXfrm>
        <a:off x="4507244" y="840779"/>
        <a:ext cx="1479098" cy="23824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82FEE597-C07B-416C-8ACF-87F3D9F454BC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62167E77-D29D-4188-A296-E13259B22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EE597-C07B-416C-8ACF-87F3D9F454BC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7E77-D29D-4188-A296-E13259B22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EE597-C07B-416C-8ACF-87F3D9F454BC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7E77-D29D-4188-A296-E13259B22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EE597-C07B-416C-8ACF-87F3D9F454BC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7E77-D29D-4188-A296-E13259B22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EE597-C07B-416C-8ACF-87F3D9F454BC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7E77-D29D-4188-A296-E13259B22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EE597-C07B-416C-8ACF-87F3D9F454BC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7E77-D29D-4188-A296-E13259B22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EE597-C07B-416C-8ACF-87F3D9F454BC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7E77-D29D-4188-A296-E13259B22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EE597-C07B-416C-8ACF-87F3D9F454BC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7E77-D29D-4188-A296-E13259B223B3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EE597-C07B-416C-8ACF-87F3D9F454BC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7E77-D29D-4188-A296-E13259B223B3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EE597-C07B-416C-8ACF-87F3D9F454BC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7E77-D29D-4188-A296-E13259B223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EE597-C07B-416C-8ACF-87F3D9F454BC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67E77-D29D-4188-A296-E13259B223B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300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127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342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4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881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519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2906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70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379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805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164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2FEE597-C07B-416C-8ACF-87F3D9F454BC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2167E77-D29D-4188-A296-E13259B223B3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863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6784771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293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5.ročník.</a:t>
            </a:r>
          </a:p>
          <a:p>
            <a:r>
              <a:rPr lang="cs-CZ" smtClean="0"/>
              <a:t>Procvičuje učivo učebnice Project 1, Unit 5, Our house/ názvy místností, vazby there is-there are/.</a:t>
            </a:r>
          </a:p>
          <a:p>
            <a:r>
              <a:rPr lang="cs-CZ" smtClean="0"/>
              <a:t>Pracujeme s interaktivní tabulí, žáci se střídají v práci.</a:t>
            </a:r>
          </a:p>
          <a:p>
            <a:r>
              <a:rPr lang="cs-CZ" smtClean="0"/>
              <a:t>Po procvičení lze 2. nebo 3. úkol zadat k samostatné práci.</a:t>
            </a:r>
          </a:p>
          <a:p>
            <a:r>
              <a:rPr lang="cs-CZ" smtClean="0"/>
              <a:t>Inovace: práce s interaktivní tabulí vybízí žáky k aktivnímu osvojení učiva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428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             MY HOUSE</a:t>
            </a:r>
            <a:endParaRPr lang="cs-CZ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5.ročník</a:t>
            </a:r>
          </a:p>
          <a:p>
            <a:r>
              <a:rPr lang="cs-CZ" smtClean="0"/>
              <a:t>Mgr. Olga Kolářová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H9OJA8DP\MC9003343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271366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904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Obsah:</a:t>
            </a:r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2960477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84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14400" y="2657213"/>
            <a:ext cx="4104456" cy="212824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vyjmutí 4"/>
          <p:cNvSpPr/>
          <p:nvPr/>
        </p:nvSpPr>
        <p:spPr>
          <a:xfrm>
            <a:off x="323528" y="1484784"/>
            <a:ext cx="5112568" cy="1152128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4" idx="1"/>
            <a:endCxn id="4" idx="3"/>
          </p:cNvCxnSpPr>
          <p:nvPr/>
        </p:nvCxnSpPr>
        <p:spPr>
          <a:xfrm>
            <a:off x="914400" y="3721334"/>
            <a:ext cx="4104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907704" y="2636912"/>
            <a:ext cx="0" cy="10641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162511" y="2514624"/>
            <a:ext cx="0" cy="1126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339752" y="3701033"/>
            <a:ext cx="0" cy="10641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067944" y="3701033"/>
            <a:ext cx="0" cy="10641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bdélník 47"/>
          <p:cNvSpPr/>
          <p:nvPr/>
        </p:nvSpPr>
        <p:spPr>
          <a:xfrm>
            <a:off x="0" y="3701032"/>
            <a:ext cx="914400" cy="10641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0" y="4781699"/>
            <a:ext cx="914400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Kolářová\AppData\Local\Microsoft\Windows\Temporary Internet Files\Content.IE5\AHO4Q58R\MC9003559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716" y="3738760"/>
            <a:ext cx="1106857" cy="106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1" name="Přímá spojnice 50"/>
          <p:cNvCxnSpPr/>
          <p:nvPr/>
        </p:nvCxnSpPr>
        <p:spPr>
          <a:xfrm flipV="1">
            <a:off x="4067944" y="2636912"/>
            <a:ext cx="0" cy="1064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5018856" y="12343"/>
            <a:ext cx="4297971" cy="68634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smtClean="0"/>
              <a:t>There is a kitchen with </a:t>
            </a:r>
          </a:p>
          <a:p>
            <a:pPr>
              <a:lnSpc>
                <a:spcPct val="200000"/>
              </a:lnSpc>
            </a:pPr>
            <a:r>
              <a:rPr lang="cs-CZ" sz="2000"/>
              <a:t>a</a:t>
            </a:r>
            <a:r>
              <a:rPr lang="cs-CZ" sz="2000" smtClean="0"/>
              <a:t> living room downstairs.</a:t>
            </a:r>
          </a:p>
          <a:p>
            <a:pPr>
              <a:lnSpc>
                <a:spcPct val="200000"/>
              </a:lnSpc>
            </a:pPr>
            <a:r>
              <a:rPr lang="cs-CZ" sz="2000" smtClean="0">
                <a:solidFill>
                  <a:schemeClr val="accent6">
                    <a:lumMod val="75000"/>
                  </a:schemeClr>
                </a:solidFill>
              </a:rPr>
              <a:t>There is a hall under the stairs.</a:t>
            </a:r>
          </a:p>
          <a:p>
            <a:pPr>
              <a:lnSpc>
                <a:spcPct val="200000"/>
              </a:lnSpc>
            </a:pPr>
            <a:r>
              <a:rPr lang="cs-CZ" sz="2000" smtClean="0"/>
              <a:t>There is one little toilet downstair </a:t>
            </a:r>
          </a:p>
          <a:p>
            <a:pPr>
              <a:lnSpc>
                <a:spcPct val="200000"/>
              </a:lnSpc>
            </a:pPr>
            <a:r>
              <a:rPr lang="cs-CZ" sz="2000"/>
              <a:t>a</a:t>
            </a:r>
            <a:r>
              <a:rPr lang="cs-CZ" sz="2000" smtClean="0"/>
              <a:t>nd one /with bathroom/ is upstairs.</a:t>
            </a:r>
          </a:p>
          <a:p>
            <a:pPr>
              <a:lnSpc>
                <a:spcPct val="200000"/>
              </a:lnSpc>
            </a:pPr>
            <a:r>
              <a:rPr lang="cs-CZ" sz="2000" smtClean="0">
                <a:solidFill>
                  <a:schemeClr val="accent6">
                    <a:lumMod val="75000"/>
                  </a:schemeClr>
                </a:solidFill>
              </a:rPr>
              <a:t>There are two bedrooms</a:t>
            </a:r>
          </a:p>
          <a:p>
            <a:pPr>
              <a:lnSpc>
                <a:spcPct val="200000"/>
              </a:lnSpc>
            </a:pPr>
            <a:r>
              <a:rPr lang="cs-CZ" sz="2000" smtClean="0">
                <a:solidFill>
                  <a:schemeClr val="accent6">
                    <a:lumMod val="75000"/>
                  </a:schemeClr>
                </a:solidFill>
              </a:rPr>
              <a:t> and a hall upstairs.</a:t>
            </a:r>
          </a:p>
          <a:p>
            <a:pPr>
              <a:lnSpc>
                <a:spcPct val="200000"/>
              </a:lnSpc>
            </a:pPr>
            <a:r>
              <a:rPr lang="cs-CZ" sz="2000" smtClean="0"/>
              <a:t>There is a garage next to the house.</a:t>
            </a:r>
          </a:p>
          <a:p>
            <a:pPr>
              <a:lnSpc>
                <a:spcPct val="200000"/>
              </a:lnSpc>
            </a:pPr>
            <a:r>
              <a:rPr lang="cs-CZ" sz="2000" smtClean="0">
                <a:solidFill>
                  <a:schemeClr val="accent6">
                    <a:lumMod val="75000"/>
                  </a:schemeClr>
                </a:solidFill>
              </a:rPr>
              <a:t>There is a cellar under the garage.</a:t>
            </a:r>
          </a:p>
          <a:p>
            <a:pPr>
              <a:lnSpc>
                <a:spcPct val="200000"/>
              </a:lnSpc>
            </a:pPr>
            <a:r>
              <a:rPr lang="cs-CZ" sz="2000" smtClean="0"/>
              <a:t>There is a big garden</a:t>
            </a:r>
          </a:p>
          <a:p>
            <a:pPr>
              <a:lnSpc>
                <a:spcPct val="200000"/>
              </a:lnSpc>
            </a:pPr>
            <a:r>
              <a:rPr lang="cs-CZ" sz="2000" smtClean="0"/>
              <a:t> in front of the house</a:t>
            </a:r>
            <a:r>
              <a:rPr lang="cs-CZ" smtClean="0"/>
              <a:t>. </a:t>
            </a:r>
            <a:endParaRPr lang="cs-CZ"/>
          </a:p>
        </p:txBody>
      </p:sp>
      <p:pic>
        <p:nvPicPr>
          <p:cNvPr id="2051" name="Picture 3" descr="C:\Users\Kolářová\AppData\Local\Microsoft\Windows\Temporary Internet Files\Content.IE5\7LIBQ3VE\MC9003074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647848"/>
            <a:ext cx="993304" cy="1210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7LIBQ3VE\MC9003074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944355"/>
            <a:ext cx="749928" cy="913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7LIBQ3VE\MC9003074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090" y="5587845"/>
            <a:ext cx="1037961" cy="126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Obdélník 54"/>
          <p:cNvSpPr/>
          <p:nvPr/>
        </p:nvSpPr>
        <p:spPr>
          <a:xfrm>
            <a:off x="6546" y="-267027"/>
            <a:ext cx="4334505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5400" b="1" cap="none" spc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algn="ctr"/>
            <a:endParaRPr lang="cs-CZ" sz="5400" b="1" cap="none" spc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3528" y="260648"/>
            <a:ext cx="350769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rgbClr val="7030A0"/>
                </a:solidFill>
              </a:rPr>
              <a:t>1.Dopiš do domu</a:t>
            </a:r>
          </a:p>
          <a:p>
            <a:r>
              <a:rPr lang="cs-CZ" sz="3200" b="1">
                <a:solidFill>
                  <a:srgbClr val="7030A0"/>
                </a:solidFill>
              </a:rPr>
              <a:t>n</a:t>
            </a:r>
            <a:r>
              <a:rPr lang="cs-CZ" sz="3200" b="1" smtClean="0">
                <a:solidFill>
                  <a:srgbClr val="7030A0"/>
                </a:solidFill>
              </a:rPr>
              <a:t>ázvy místností</a:t>
            </a:r>
            <a:endParaRPr lang="cs-CZ" sz="3200" b="1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09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2. </a:t>
            </a:r>
            <a:r>
              <a:rPr lang="cs-CZ" smtClean="0">
                <a:solidFill>
                  <a:srgbClr val="92D050"/>
                </a:solidFill>
              </a:rPr>
              <a:t>Is</a:t>
            </a:r>
            <a:r>
              <a:rPr lang="cs-CZ" smtClean="0"/>
              <a:t> or </a:t>
            </a:r>
            <a:r>
              <a:rPr lang="cs-CZ" smtClean="0">
                <a:solidFill>
                  <a:srgbClr val="92D050"/>
                </a:solidFill>
              </a:rPr>
              <a:t>are</a:t>
            </a:r>
            <a:r>
              <a:rPr lang="cs-CZ" smtClean="0"/>
              <a:t>? 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Doplň věty.</a:t>
            </a:r>
            <a:endParaRPr lang="cs-CZ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There___ a little bathroom in my house.</a:t>
            </a:r>
          </a:p>
          <a:p>
            <a:r>
              <a:rPr lang="cs-CZ" smtClean="0"/>
              <a:t>There ___ two bedrooms upstairs.</a:t>
            </a:r>
          </a:p>
          <a:p>
            <a:r>
              <a:rPr lang="cs-CZ" smtClean="0"/>
              <a:t>There ___ a new kitchen downstairs.</a:t>
            </a:r>
          </a:p>
          <a:p>
            <a:r>
              <a:rPr lang="cs-CZ" smtClean="0"/>
              <a:t>There ___ a cellar under the garage.</a:t>
            </a:r>
          </a:p>
          <a:p>
            <a:r>
              <a:rPr lang="cs-CZ" smtClean="0"/>
              <a:t>There ___ two toilets.</a:t>
            </a:r>
          </a:p>
          <a:p>
            <a:r>
              <a:rPr lang="cs-CZ" smtClean="0"/>
              <a:t>There ___ a big garden in front of the house.</a:t>
            </a:r>
          </a:p>
          <a:p>
            <a:r>
              <a:rPr lang="cs-CZ" smtClean="0"/>
              <a:t>There </a:t>
            </a:r>
            <a:r>
              <a:rPr lang="cs-CZ" smtClean="0"/>
              <a:t>___ three </a:t>
            </a:r>
            <a:r>
              <a:rPr lang="cs-CZ" smtClean="0"/>
              <a:t>big trees in the garden.</a:t>
            </a:r>
            <a:endParaRPr lang="cs-CZ"/>
          </a:p>
        </p:txBody>
      </p:sp>
      <p:pic>
        <p:nvPicPr>
          <p:cNvPr id="1027" name="Picture 3" descr="C:\Users\Kolářová\AppData\Local\Microsoft\Windows\Temporary Internet Files\Content.IE5\J1ALEG8Q\MC9003185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157192"/>
            <a:ext cx="1384402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láček 5"/>
          <p:cNvSpPr/>
          <p:nvPr/>
        </p:nvSpPr>
        <p:spPr>
          <a:xfrm>
            <a:off x="2912669" y="5278896"/>
            <a:ext cx="2595435" cy="1052736"/>
          </a:xfrm>
          <a:prstGeom prst="cloudCallout">
            <a:avLst>
              <a:gd name="adj1" fmla="val -86558"/>
              <a:gd name="adj2" fmla="val -175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My house, </a:t>
            </a:r>
          </a:p>
          <a:p>
            <a:pPr algn="ctr"/>
            <a:r>
              <a:rPr lang="cs-CZ" smtClean="0"/>
              <a:t>my castle.</a:t>
            </a:r>
            <a:endParaRPr lang="cs-CZ"/>
          </a:p>
        </p:txBody>
      </p:sp>
      <p:pic>
        <p:nvPicPr>
          <p:cNvPr id="1028" name="Picture 4" descr="C:\Users\Kolářová\AppData\Local\Microsoft\Windows\Temporary Internet Files\Content.IE5\7LIBQ3VE\MC900303945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898419"/>
            <a:ext cx="2715220" cy="1554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1118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Vytvoř ze slov 4 věty.  </a:t>
            </a:r>
            <a:endParaRPr lang="cs-CZ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____________________________________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____________________________________</a:t>
            </a:r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67544" y="4856584"/>
            <a:ext cx="172819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THERE IS</a:t>
            </a:r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824040" y="5549577"/>
            <a:ext cx="194421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TWO </a:t>
            </a:r>
            <a:r>
              <a:rPr lang="cs-CZ" smtClean="0"/>
              <a:t>TOILETS</a:t>
            </a: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191696" y="5522168"/>
            <a:ext cx="198881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THREE TREES</a:t>
            </a:r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699792" y="4856584"/>
            <a:ext cx="172819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THERE ARE</a:t>
            </a:r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164288" y="4844008"/>
            <a:ext cx="172819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THERE ARE</a:t>
            </a:r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824040" y="4836368"/>
            <a:ext cx="172819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THERE IS</a:t>
            </a:r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699792" y="5522168"/>
            <a:ext cx="1915591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 BATHROOM</a:t>
            </a:r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824040" y="6165304"/>
            <a:ext cx="2124224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IN THE GARDEN</a:t>
            </a:r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192342" y="6165304"/>
            <a:ext cx="172819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UPSTAIRS</a:t>
            </a:r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67544" y="5522168"/>
            <a:ext cx="172819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A KITCHEN</a:t>
            </a:r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40532" y="6165304"/>
            <a:ext cx="197122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DOWNSTAIRS</a:t>
            </a:r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699792" y="6165304"/>
            <a:ext cx="1908694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IN THE HOUSE</a:t>
            </a:r>
            <a:endParaRPr lang="cs-CZ"/>
          </a:p>
        </p:txBody>
      </p:sp>
      <p:pic>
        <p:nvPicPr>
          <p:cNvPr id="2050" name="Picture 2" descr="C:\Users\Kolářová\AppData\Local\Microsoft\Windows\Temporary Internet Files\Content.IE5\H9OJA8DP\MC900351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5846" y="332656"/>
            <a:ext cx="1780515" cy="12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130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49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Konstrukční motiv</Template>
  <TotalTime>124</TotalTime>
  <Words>332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Prefab</vt:lpstr>
      <vt:lpstr>Motiv systému Office</vt:lpstr>
      <vt:lpstr>Prezentace aplikace PowerPoint</vt:lpstr>
      <vt:lpstr>Anotace:</vt:lpstr>
      <vt:lpstr>             MY HOUSE</vt:lpstr>
      <vt:lpstr>Obsah:</vt:lpstr>
      <vt:lpstr>Prezentace aplikace PowerPoint</vt:lpstr>
      <vt:lpstr> 2. Is or are? Doplň věty.</vt:lpstr>
      <vt:lpstr>Vytvoř ze slov 4 věty.  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17</cp:revision>
  <dcterms:created xsi:type="dcterms:W3CDTF">2012-03-31T09:49:47Z</dcterms:created>
  <dcterms:modified xsi:type="dcterms:W3CDTF">2012-04-01T13:17:36Z</dcterms:modified>
</cp:coreProperties>
</file>