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67" r:id="rId3"/>
    <p:sldId id="265" r:id="rId4"/>
    <p:sldId id="256" r:id="rId5"/>
    <p:sldId id="264" r:id="rId6"/>
    <p:sldId id="259" r:id="rId7"/>
    <p:sldId id="260" r:id="rId8"/>
    <p:sldId id="261" r:id="rId9"/>
    <p:sldId id="262" r:id="rId10"/>
    <p:sldId id="257" r:id="rId11"/>
    <p:sldId id="258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 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VY_22_INOVACE_32_Our town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Téma:Our town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 Anglický jazyk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DA406E-EF93-4BC1-8ADC-CF9645D67034}" type="presOf" srcId="{DAEA276B-ECF9-46F6-A7D3-4693B2D32BC4}" destId="{F69A1436-182C-465B-AD7F-FE48E0C090C1}" srcOrd="1" destOrd="0" presId="urn:microsoft.com/office/officeart/2005/8/layout/target3"/>
    <dgm:cxn modelId="{E2239F31-C270-40E9-805E-5CD37CE483E7}" type="presOf" srcId="{445C7998-7549-48B0-BD68-D4F0167F02E5}" destId="{4D19AB04-24FA-40C2-B203-52AE3D15E171}" srcOrd="1" destOrd="0" presId="urn:microsoft.com/office/officeart/2005/8/layout/target3"/>
    <dgm:cxn modelId="{0ADB5059-0651-4E86-A280-AE18FC8DC475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990B23A-B566-414F-9255-DC0D15CD6E30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61C7ED6-0B8E-4C51-886E-668DBFE397DD}" type="presOf" srcId="{EBC41103-E2E5-4D48-9B4B-425520D3D098}" destId="{50C2F88D-8688-44C2-A854-691F34009D3B}" srcOrd="0" destOrd="0" presId="urn:microsoft.com/office/officeart/2005/8/layout/target3"/>
    <dgm:cxn modelId="{FE591A1E-B5CC-4FE4-BBDA-D5A3350557F9}" type="presOf" srcId="{445C7998-7549-48B0-BD68-D4F0167F02E5}" destId="{BC35EE03-4121-4EF9-923D-7CB6D30D358D}" srcOrd="0" destOrd="0" presId="urn:microsoft.com/office/officeart/2005/8/layout/target3"/>
    <dgm:cxn modelId="{54C2403E-847D-4C58-B733-EC7BA5B3EB99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60A61E1-3924-4E9A-91D2-693B02EA79AE}" type="presOf" srcId="{DAEA276B-ECF9-46F6-A7D3-4693B2D32BC4}" destId="{CDED6FE3-AD8F-4ACC-B6B8-710EDDD97598}" srcOrd="0" destOrd="0" presId="urn:microsoft.com/office/officeart/2005/8/layout/target3"/>
    <dgm:cxn modelId="{52CA0C42-382E-469C-B79E-EA15A824415E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9AF951D-BA62-4E85-8EF0-3E11450C938B}" type="presOf" srcId="{019433A1-1324-4DE1-9E6F-32B851095F74}" destId="{E7297F21-D4FD-4A41-AE58-814D01A6B5E7}" srcOrd="1" destOrd="0" presId="urn:microsoft.com/office/officeart/2005/8/layout/target3"/>
    <dgm:cxn modelId="{D6505F54-8262-493C-8039-709725E56B5B}" type="presOf" srcId="{EBC41103-E2E5-4D48-9B4B-425520D3D098}" destId="{F969C235-9271-4D34-B740-D627A121CAD0}" srcOrd="1" destOrd="0" presId="urn:microsoft.com/office/officeart/2005/8/layout/target3"/>
    <dgm:cxn modelId="{842007B2-2D20-46AA-A3D9-F594B73FD754}" type="presOf" srcId="{39F8B381-5807-488E-AC22-73DD4140ED4A}" destId="{71045F8C-00FA-488E-A7BD-E2E6753D979D}" srcOrd="0" destOrd="0" presId="urn:microsoft.com/office/officeart/2005/8/layout/target3"/>
    <dgm:cxn modelId="{1A0551AD-C1C7-47D6-999D-60B2B9DD2AE0}" type="presOf" srcId="{FBBFC3EA-9D9D-4F3A-BEA6-9C2C0E46BF20}" destId="{643EA938-EDE0-4533-ACCC-D2BD6F3A527C}" srcOrd="0" destOrd="0" presId="urn:microsoft.com/office/officeart/2005/8/layout/target3"/>
    <dgm:cxn modelId="{79382283-EEC7-426F-92EC-B901770379A8}" type="presParOf" srcId="{71045F8C-00FA-488E-A7BD-E2E6753D979D}" destId="{3577EC6B-C980-4F34-8C69-4365E7B8FC8C}" srcOrd="0" destOrd="0" presId="urn:microsoft.com/office/officeart/2005/8/layout/target3"/>
    <dgm:cxn modelId="{A1D7196B-2F0E-4B4D-B6B8-2BA13650D9ED}" type="presParOf" srcId="{71045F8C-00FA-488E-A7BD-E2E6753D979D}" destId="{6940EB87-DC1D-4BC3-9408-9AC2E1FFC039}" srcOrd="1" destOrd="0" presId="urn:microsoft.com/office/officeart/2005/8/layout/target3"/>
    <dgm:cxn modelId="{A538777D-B0E7-4444-94B4-E6C228358C85}" type="presParOf" srcId="{71045F8C-00FA-488E-A7BD-E2E6753D979D}" destId="{BC35EE03-4121-4EF9-923D-7CB6D30D358D}" srcOrd="2" destOrd="0" presId="urn:microsoft.com/office/officeart/2005/8/layout/target3"/>
    <dgm:cxn modelId="{E136B873-4768-49F8-8516-AB9DAB46F6C6}" type="presParOf" srcId="{71045F8C-00FA-488E-A7BD-E2E6753D979D}" destId="{C95EEA27-3CBF-4645-A92D-9D8AF5C1CBFC}" srcOrd="3" destOrd="0" presId="urn:microsoft.com/office/officeart/2005/8/layout/target3"/>
    <dgm:cxn modelId="{791CB33F-A9AD-49AC-B905-0B4B93AF9E9D}" type="presParOf" srcId="{71045F8C-00FA-488E-A7BD-E2E6753D979D}" destId="{851BB866-B6AE-4566-893F-4C635BA974FC}" srcOrd="4" destOrd="0" presId="urn:microsoft.com/office/officeart/2005/8/layout/target3"/>
    <dgm:cxn modelId="{DA6FEF14-9191-48A5-A02B-1F102A7D83A6}" type="presParOf" srcId="{71045F8C-00FA-488E-A7BD-E2E6753D979D}" destId="{643EA938-EDE0-4533-ACCC-D2BD6F3A527C}" srcOrd="5" destOrd="0" presId="urn:microsoft.com/office/officeart/2005/8/layout/target3"/>
    <dgm:cxn modelId="{8BB99701-ED18-43D2-8ADC-01171A76953F}" type="presParOf" srcId="{71045F8C-00FA-488E-A7BD-E2E6753D979D}" destId="{92F31B18-D66D-4CC7-89B9-378928DE877D}" srcOrd="6" destOrd="0" presId="urn:microsoft.com/office/officeart/2005/8/layout/target3"/>
    <dgm:cxn modelId="{AB844AE6-8107-43A8-B9E9-D44F95A629E4}" type="presParOf" srcId="{71045F8C-00FA-488E-A7BD-E2E6753D979D}" destId="{902074E1-B931-4618-97F1-FADBE82E9C3C}" srcOrd="7" destOrd="0" presId="urn:microsoft.com/office/officeart/2005/8/layout/target3"/>
    <dgm:cxn modelId="{441752F0-3585-4366-897B-9F6E476C5D93}" type="presParOf" srcId="{71045F8C-00FA-488E-A7BD-E2E6753D979D}" destId="{A3817367-F2BC-482F-8832-FA00B51DCCF3}" srcOrd="8" destOrd="0" presId="urn:microsoft.com/office/officeart/2005/8/layout/target3"/>
    <dgm:cxn modelId="{3083BA4F-DA79-4715-9D2D-F6E763F2F67F}" type="presParOf" srcId="{71045F8C-00FA-488E-A7BD-E2E6753D979D}" destId="{626ABFF6-56C8-4386-B662-68EC364EED9D}" srcOrd="9" destOrd="0" presId="urn:microsoft.com/office/officeart/2005/8/layout/target3"/>
    <dgm:cxn modelId="{9001351E-733D-4BD5-9086-F57863A06515}" type="presParOf" srcId="{71045F8C-00FA-488E-A7BD-E2E6753D979D}" destId="{6DB11F1C-D028-4800-9625-6611CA9DE6D4}" srcOrd="10" destOrd="0" presId="urn:microsoft.com/office/officeart/2005/8/layout/target3"/>
    <dgm:cxn modelId="{6C9DD8BB-85D5-4B0F-9232-E1B839619203}" type="presParOf" srcId="{71045F8C-00FA-488E-A7BD-E2E6753D979D}" destId="{CDED6FE3-AD8F-4ACC-B6B8-710EDDD97598}" srcOrd="11" destOrd="0" presId="urn:microsoft.com/office/officeart/2005/8/layout/target3"/>
    <dgm:cxn modelId="{60E98C2C-0344-4EAB-8B14-BB4E192D8360}" type="presParOf" srcId="{71045F8C-00FA-488E-A7BD-E2E6753D979D}" destId="{397AC6D7-84A6-4150-958F-83C92D9ACF38}" srcOrd="12" destOrd="0" presId="urn:microsoft.com/office/officeart/2005/8/layout/target3"/>
    <dgm:cxn modelId="{84BA1677-3D99-4596-9A6E-0B173E6D4F02}" type="presParOf" srcId="{71045F8C-00FA-488E-A7BD-E2E6753D979D}" destId="{D7419528-33A6-416D-9E64-B3F7915C5149}" srcOrd="13" destOrd="0" presId="urn:microsoft.com/office/officeart/2005/8/layout/target3"/>
    <dgm:cxn modelId="{4B0AEEC7-A170-49D9-AA6F-B7BCF22728D6}" type="presParOf" srcId="{71045F8C-00FA-488E-A7BD-E2E6753D979D}" destId="{97289DF2-90F4-4EC2-A9FC-633B00BAB610}" srcOrd="14" destOrd="0" presId="urn:microsoft.com/office/officeart/2005/8/layout/target3"/>
    <dgm:cxn modelId="{D395ADF6-15E0-4F45-B1DB-04112C3DE44D}" type="presParOf" srcId="{71045F8C-00FA-488E-A7BD-E2E6753D979D}" destId="{234EBA9D-95B4-4C20-A84E-6F65F1085DC6}" srcOrd="15" destOrd="0" presId="urn:microsoft.com/office/officeart/2005/8/layout/target3"/>
    <dgm:cxn modelId="{DB2B9FF9-F0D6-4C5E-B8F9-5CD73B29E4C2}" type="presParOf" srcId="{71045F8C-00FA-488E-A7BD-E2E6753D979D}" destId="{12255512-213F-41DF-90A6-8B4CD74A2B52}" srcOrd="16" destOrd="0" presId="urn:microsoft.com/office/officeart/2005/8/layout/target3"/>
    <dgm:cxn modelId="{1DA86CDD-1280-4363-9272-F4F499F43783}" type="presParOf" srcId="{71045F8C-00FA-488E-A7BD-E2E6753D979D}" destId="{50C2F88D-8688-44C2-A854-691F34009D3B}" srcOrd="17" destOrd="0" presId="urn:microsoft.com/office/officeart/2005/8/layout/target3"/>
    <dgm:cxn modelId="{76CE90C6-09F0-459E-8DE2-2A65C785931C}" type="presParOf" srcId="{71045F8C-00FA-488E-A7BD-E2E6753D979D}" destId="{4D19AB04-24FA-40C2-B203-52AE3D15E171}" srcOrd="18" destOrd="0" presId="urn:microsoft.com/office/officeart/2005/8/layout/target3"/>
    <dgm:cxn modelId="{9AF13BF8-3C09-466F-80A2-175097263FBD}" type="presParOf" srcId="{71045F8C-00FA-488E-A7BD-E2E6753D979D}" destId="{832BF48F-0145-4429-9E02-8FCA946CCE9E}" srcOrd="19" destOrd="0" presId="urn:microsoft.com/office/officeart/2005/8/layout/target3"/>
    <dgm:cxn modelId="{DD21D716-6C9F-4D81-916F-E2865D670F8E}" type="presParOf" srcId="{71045F8C-00FA-488E-A7BD-E2E6753D979D}" destId="{E7297F21-D4FD-4A41-AE58-814D01A6B5E7}" srcOrd="20" destOrd="0" presId="urn:microsoft.com/office/officeart/2005/8/layout/target3"/>
    <dgm:cxn modelId="{48F15C99-D919-4E77-9980-4934776BF0A5}" type="presParOf" srcId="{71045F8C-00FA-488E-A7BD-E2E6753D979D}" destId="{F69A1436-182C-465B-AD7F-FE48E0C090C1}" srcOrd="21" destOrd="0" presId="urn:microsoft.com/office/officeart/2005/8/layout/target3"/>
    <dgm:cxn modelId="{CA7E066F-5FAD-4923-9E24-F4A613248E43}" type="presParOf" srcId="{71045F8C-00FA-488E-A7BD-E2E6753D979D}" destId="{AA41A67C-3D3F-4AE9-9E0F-5D7F7BB2E741}" srcOrd="22" destOrd="0" presId="urn:microsoft.com/office/officeart/2005/8/layout/target3"/>
    <dgm:cxn modelId="{219EF5A6-1B86-49BE-8DEB-C56C9A85FB3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16C036-1CA0-4C2B-9E23-951F7367911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99AFB6-0E11-4270-9C0D-508F0D5F4502}">
      <dgm:prSet phldrT="[Text]"/>
      <dgm:spPr/>
      <dgm:t>
        <a:bodyPr/>
        <a:lstStyle/>
        <a:p>
          <a:r>
            <a:rPr lang="cs-CZ" smtClean="0"/>
            <a:t>Fotky města</a:t>
          </a:r>
          <a:endParaRPr lang="cs-CZ"/>
        </a:p>
      </dgm:t>
    </dgm:pt>
    <dgm:pt modelId="{16CF97D3-0338-4E5D-A60C-C70A4A344022}" type="parTrans" cxnId="{A61EC5A4-0C7B-4F05-9F69-44566C8D3D2A}">
      <dgm:prSet/>
      <dgm:spPr/>
      <dgm:t>
        <a:bodyPr/>
        <a:lstStyle/>
        <a:p>
          <a:endParaRPr lang="cs-CZ"/>
        </a:p>
      </dgm:t>
    </dgm:pt>
    <dgm:pt modelId="{9361FA25-B846-40CE-9EA8-2A02969C493A}" type="sibTrans" cxnId="{A61EC5A4-0C7B-4F05-9F69-44566C8D3D2A}">
      <dgm:prSet/>
      <dgm:spPr/>
      <dgm:t>
        <a:bodyPr/>
        <a:lstStyle/>
        <a:p>
          <a:endParaRPr lang="cs-CZ"/>
        </a:p>
      </dgm:t>
    </dgm:pt>
    <dgm:pt modelId="{9B92988F-72AF-423D-BD9C-19BF516B6163}">
      <dgm:prSet phldrT="[Text]"/>
      <dgm:spPr/>
      <dgm:t>
        <a:bodyPr/>
        <a:lstStyle/>
        <a:p>
          <a:r>
            <a:rPr lang="cs-CZ" smtClean="0"/>
            <a:t>Směr cesty</a:t>
          </a:r>
          <a:endParaRPr lang="cs-CZ"/>
        </a:p>
      </dgm:t>
    </dgm:pt>
    <dgm:pt modelId="{E6837570-5FEC-496A-B957-8B742E6CCB89}" type="parTrans" cxnId="{C382085D-24F8-4BE7-9396-C3272E5CCCF6}">
      <dgm:prSet/>
      <dgm:spPr/>
      <dgm:t>
        <a:bodyPr/>
        <a:lstStyle/>
        <a:p>
          <a:endParaRPr lang="cs-CZ"/>
        </a:p>
      </dgm:t>
    </dgm:pt>
    <dgm:pt modelId="{2BF9A180-F47D-48D0-9A14-043872E85FAC}" type="sibTrans" cxnId="{C382085D-24F8-4BE7-9396-C3272E5CCCF6}">
      <dgm:prSet/>
      <dgm:spPr/>
      <dgm:t>
        <a:bodyPr/>
        <a:lstStyle/>
        <a:p>
          <a:endParaRPr lang="cs-CZ"/>
        </a:p>
      </dgm:t>
    </dgm:pt>
    <dgm:pt modelId="{539A8E2E-07B0-4115-BD81-B23C3C93DFD9}">
      <dgm:prSet phldrT="[Text]"/>
      <dgm:spPr/>
      <dgm:t>
        <a:bodyPr/>
        <a:lstStyle/>
        <a:p>
          <a:r>
            <a:rPr lang="cs-CZ" smtClean="0"/>
            <a:t>Rozhovor</a:t>
          </a:r>
          <a:endParaRPr lang="cs-CZ"/>
        </a:p>
      </dgm:t>
    </dgm:pt>
    <dgm:pt modelId="{923F2E21-0298-47AF-ABC9-30AEB3BE3F63}" type="parTrans" cxnId="{6A890565-49B3-4378-B10C-9753676E4F1C}">
      <dgm:prSet/>
      <dgm:spPr/>
      <dgm:t>
        <a:bodyPr/>
        <a:lstStyle/>
        <a:p>
          <a:endParaRPr lang="cs-CZ"/>
        </a:p>
      </dgm:t>
    </dgm:pt>
    <dgm:pt modelId="{27F6C9B2-F580-4506-B009-FD8296DDA50C}" type="sibTrans" cxnId="{6A890565-49B3-4378-B10C-9753676E4F1C}">
      <dgm:prSet/>
      <dgm:spPr/>
      <dgm:t>
        <a:bodyPr/>
        <a:lstStyle/>
        <a:p>
          <a:endParaRPr lang="cs-CZ"/>
        </a:p>
      </dgm:t>
    </dgm:pt>
    <dgm:pt modelId="{4B8BE1A8-1A9F-4EBA-AA52-642EFE780AF1}" type="pres">
      <dgm:prSet presAssocID="{0716C036-1CA0-4C2B-9E23-951F7367911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F4F8549-0303-4B8B-BEB5-A86D143578E3}" type="pres">
      <dgm:prSet presAssocID="{7B99AFB6-0E11-4270-9C0D-508F0D5F4502}" presName="parentLin" presStyleCnt="0"/>
      <dgm:spPr/>
    </dgm:pt>
    <dgm:pt modelId="{A92E5671-B395-482D-A9FA-5A108BEEF0CB}" type="pres">
      <dgm:prSet presAssocID="{7B99AFB6-0E11-4270-9C0D-508F0D5F450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78971733-E64B-43CF-B9DD-F72CE3617DE0}" type="pres">
      <dgm:prSet presAssocID="{7B99AFB6-0E11-4270-9C0D-508F0D5F4502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8E3EAC-562B-4DF2-8189-2861CB70560E}" type="pres">
      <dgm:prSet presAssocID="{7B99AFB6-0E11-4270-9C0D-508F0D5F4502}" presName="negativeSpace" presStyleCnt="0"/>
      <dgm:spPr/>
    </dgm:pt>
    <dgm:pt modelId="{9106B154-8AFE-4BFB-86A1-0CDED2FAF558}" type="pres">
      <dgm:prSet presAssocID="{7B99AFB6-0E11-4270-9C0D-508F0D5F4502}" presName="childText" presStyleLbl="conFgAcc1" presStyleIdx="0" presStyleCnt="3">
        <dgm:presLayoutVars>
          <dgm:bulletEnabled val="1"/>
        </dgm:presLayoutVars>
      </dgm:prSet>
      <dgm:spPr/>
    </dgm:pt>
    <dgm:pt modelId="{E5B6D7E7-A2AB-435B-BD86-617346BAC604}" type="pres">
      <dgm:prSet presAssocID="{9361FA25-B846-40CE-9EA8-2A02969C493A}" presName="spaceBetweenRectangles" presStyleCnt="0"/>
      <dgm:spPr/>
    </dgm:pt>
    <dgm:pt modelId="{E8E15C0A-C0BA-4BA9-972F-46ADEEC3E2C5}" type="pres">
      <dgm:prSet presAssocID="{9B92988F-72AF-423D-BD9C-19BF516B6163}" presName="parentLin" presStyleCnt="0"/>
      <dgm:spPr/>
    </dgm:pt>
    <dgm:pt modelId="{D08FF949-5771-4F49-94BE-ED3F4D15BDD3}" type="pres">
      <dgm:prSet presAssocID="{9B92988F-72AF-423D-BD9C-19BF516B616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2E62EB1-E4C4-4023-B61F-E9A12F793EF4}" type="pres">
      <dgm:prSet presAssocID="{9B92988F-72AF-423D-BD9C-19BF516B6163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DE96CC-C921-4984-B484-CA82F1E3542A}" type="pres">
      <dgm:prSet presAssocID="{9B92988F-72AF-423D-BD9C-19BF516B6163}" presName="negativeSpace" presStyleCnt="0"/>
      <dgm:spPr/>
    </dgm:pt>
    <dgm:pt modelId="{E49635D6-1E63-475A-9601-27EEF5A1FD67}" type="pres">
      <dgm:prSet presAssocID="{9B92988F-72AF-423D-BD9C-19BF516B6163}" presName="childText" presStyleLbl="conFgAcc1" presStyleIdx="1" presStyleCnt="3">
        <dgm:presLayoutVars>
          <dgm:bulletEnabled val="1"/>
        </dgm:presLayoutVars>
      </dgm:prSet>
      <dgm:spPr/>
    </dgm:pt>
    <dgm:pt modelId="{0C199C37-75D9-4D30-A67A-709D0D1BDC85}" type="pres">
      <dgm:prSet presAssocID="{2BF9A180-F47D-48D0-9A14-043872E85FAC}" presName="spaceBetweenRectangles" presStyleCnt="0"/>
      <dgm:spPr/>
    </dgm:pt>
    <dgm:pt modelId="{00F06DB7-94CA-4C18-B668-F142A981FC22}" type="pres">
      <dgm:prSet presAssocID="{539A8E2E-07B0-4115-BD81-B23C3C93DFD9}" presName="parentLin" presStyleCnt="0"/>
      <dgm:spPr/>
    </dgm:pt>
    <dgm:pt modelId="{2A450D39-1FFF-4FED-96AE-1E9EDF882D71}" type="pres">
      <dgm:prSet presAssocID="{539A8E2E-07B0-4115-BD81-B23C3C93DFD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FE91438-5C21-4FD0-9667-3DF4F9C4A728}" type="pres">
      <dgm:prSet presAssocID="{539A8E2E-07B0-4115-BD81-B23C3C93DFD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BD965C-3C08-4781-ACBE-B8530D7212D8}" type="pres">
      <dgm:prSet presAssocID="{539A8E2E-07B0-4115-BD81-B23C3C93DFD9}" presName="negativeSpace" presStyleCnt="0"/>
      <dgm:spPr/>
    </dgm:pt>
    <dgm:pt modelId="{39CEBBB7-10C7-4459-81E1-A84A1D7EC742}" type="pres">
      <dgm:prSet presAssocID="{539A8E2E-07B0-4115-BD81-B23C3C93DFD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401CF34-46E7-4204-B2CD-071E982D1E72}" type="presOf" srcId="{7B99AFB6-0E11-4270-9C0D-508F0D5F4502}" destId="{78971733-E64B-43CF-B9DD-F72CE3617DE0}" srcOrd="1" destOrd="0" presId="urn:microsoft.com/office/officeart/2005/8/layout/list1"/>
    <dgm:cxn modelId="{6A890565-49B3-4378-B10C-9753676E4F1C}" srcId="{0716C036-1CA0-4C2B-9E23-951F73679111}" destId="{539A8E2E-07B0-4115-BD81-B23C3C93DFD9}" srcOrd="2" destOrd="0" parTransId="{923F2E21-0298-47AF-ABC9-30AEB3BE3F63}" sibTransId="{27F6C9B2-F580-4506-B009-FD8296DDA50C}"/>
    <dgm:cxn modelId="{2BC5F968-0C79-46CE-9737-5A5A6B74D54E}" type="presOf" srcId="{7B99AFB6-0E11-4270-9C0D-508F0D5F4502}" destId="{A92E5671-B395-482D-A9FA-5A108BEEF0CB}" srcOrd="0" destOrd="0" presId="urn:microsoft.com/office/officeart/2005/8/layout/list1"/>
    <dgm:cxn modelId="{4FAA2A81-5149-47CE-B906-C5FC5113B7BA}" type="presOf" srcId="{9B92988F-72AF-423D-BD9C-19BF516B6163}" destId="{D08FF949-5771-4F49-94BE-ED3F4D15BDD3}" srcOrd="0" destOrd="0" presId="urn:microsoft.com/office/officeart/2005/8/layout/list1"/>
    <dgm:cxn modelId="{735C37F3-431B-44B8-BFBC-74BC1F317B26}" type="presOf" srcId="{539A8E2E-07B0-4115-BD81-B23C3C93DFD9}" destId="{2A450D39-1FFF-4FED-96AE-1E9EDF882D71}" srcOrd="0" destOrd="0" presId="urn:microsoft.com/office/officeart/2005/8/layout/list1"/>
    <dgm:cxn modelId="{DE27A575-2CEF-47C2-8BDB-2C6C50FA5BB6}" type="presOf" srcId="{0716C036-1CA0-4C2B-9E23-951F73679111}" destId="{4B8BE1A8-1A9F-4EBA-AA52-642EFE780AF1}" srcOrd="0" destOrd="0" presId="urn:microsoft.com/office/officeart/2005/8/layout/list1"/>
    <dgm:cxn modelId="{A61EC5A4-0C7B-4F05-9F69-44566C8D3D2A}" srcId="{0716C036-1CA0-4C2B-9E23-951F73679111}" destId="{7B99AFB6-0E11-4270-9C0D-508F0D5F4502}" srcOrd="0" destOrd="0" parTransId="{16CF97D3-0338-4E5D-A60C-C70A4A344022}" sibTransId="{9361FA25-B846-40CE-9EA8-2A02969C493A}"/>
    <dgm:cxn modelId="{C382085D-24F8-4BE7-9396-C3272E5CCCF6}" srcId="{0716C036-1CA0-4C2B-9E23-951F73679111}" destId="{9B92988F-72AF-423D-BD9C-19BF516B6163}" srcOrd="1" destOrd="0" parTransId="{E6837570-5FEC-496A-B957-8B742E6CCB89}" sibTransId="{2BF9A180-F47D-48D0-9A14-043872E85FAC}"/>
    <dgm:cxn modelId="{4C32AEE3-4F7F-45A9-B655-A7613AF9241A}" type="presOf" srcId="{9B92988F-72AF-423D-BD9C-19BF516B6163}" destId="{82E62EB1-E4C4-4023-B61F-E9A12F793EF4}" srcOrd="1" destOrd="0" presId="urn:microsoft.com/office/officeart/2005/8/layout/list1"/>
    <dgm:cxn modelId="{9D8501C5-0429-4377-BF31-D6C66E7910C3}" type="presOf" srcId="{539A8E2E-07B0-4115-BD81-B23C3C93DFD9}" destId="{4FE91438-5C21-4FD0-9667-3DF4F9C4A728}" srcOrd="1" destOrd="0" presId="urn:microsoft.com/office/officeart/2005/8/layout/list1"/>
    <dgm:cxn modelId="{A2DBCE4C-DF9E-4818-87F3-2458E8108846}" type="presParOf" srcId="{4B8BE1A8-1A9F-4EBA-AA52-642EFE780AF1}" destId="{DF4F8549-0303-4B8B-BEB5-A86D143578E3}" srcOrd="0" destOrd="0" presId="urn:microsoft.com/office/officeart/2005/8/layout/list1"/>
    <dgm:cxn modelId="{1BBD29DB-9D6F-4F07-A4D1-2192BBB1D796}" type="presParOf" srcId="{DF4F8549-0303-4B8B-BEB5-A86D143578E3}" destId="{A92E5671-B395-482D-A9FA-5A108BEEF0CB}" srcOrd="0" destOrd="0" presId="urn:microsoft.com/office/officeart/2005/8/layout/list1"/>
    <dgm:cxn modelId="{4B96630C-764C-4D1F-BABF-707D010DFCD8}" type="presParOf" srcId="{DF4F8549-0303-4B8B-BEB5-A86D143578E3}" destId="{78971733-E64B-43CF-B9DD-F72CE3617DE0}" srcOrd="1" destOrd="0" presId="urn:microsoft.com/office/officeart/2005/8/layout/list1"/>
    <dgm:cxn modelId="{5494D48A-2765-41CA-8B50-C4C1FC74A837}" type="presParOf" srcId="{4B8BE1A8-1A9F-4EBA-AA52-642EFE780AF1}" destId="{2B8E3EAC-562B-4DF2-8189-2861CB70560E}" srcOrd="1" destOrd="0" presId="urn:microsoft.com/office/officeart/2005/8/layout/list1"/>
    <dgm:cxn modelId="{6D498010-6254-4E8F-A5C9-D7B3728887DD}" type="presParOf" srcId="{4B8BE1A8-1A9F-4EBA-AA52-642EFE780AF1}" destId="{9106B154-8AFE-4BFB-86A1-0CDED2FAF558}" srcOrd="2" destOrd="0" presId="urn:microsoft.com/office/officeart/2005/8/layout/list1"/>
    <dgm:cxn modelId="{5D872D26-C661-4F64-A543-8D8F72A5427C}" type="presParOf" srcId="{4B8BE1A8-1A9F-4EBA-AA52-642EFE780AF1}" destId="{E5B6D7E7-A2AB-435B-BD86-617346BAC604}" srcOrd="3" destOrd="0" presId="urn:microsoft.com/office/officeart/2005/8/layout/list1"/>
    <dgm:cxn modelId="{C310C3A1-F0EE-447A-8083-D164CC9FA86A}" type="presParOf" srcId="{4B8BE1A8-1A9F-4EBA-AA52-642EFE780AF1}" destId="{E8E15C0A-C0BA-4BA9-972F-46ADEEC3E2C5}" srcOrd="4" destOrd="0" presId="urn:microsoft.com/office/officeart/2005/8/layout/list1"/>
    <dgm:cxn modelId="{E2D915E4-B2A6-4034-86A5-F8B2E8E8C0EE}" type="presParOf" srcId="{E8E15C0A-C0BA-4BA9-972F-46ADEEC3E2C5}" destId="{D08FF949-5771-4F49-94BE-ED3F4D15BDD3}" srcOrd="0" destOrd="0" presId="urn:microsoft.com/office/officeart/2005/8/layout/list1"/>
    <dgm:cxn modelId="{C7DEDDA0-8D0B-49DC-8E71-45FE885F878F}" type="presParOf" srcId="{E8E15C0A-C0BA-4BA9-972F-46ADEEC3E2C5}" destId="{82E62EB1-E4C4-4023-B61F-E9A12F793EF4}" srcOrd="1" destOrd="0" presId="urn:microsoft.com/office/officeart/2005/8/layout/list1"/>
    <dgm:cxn modelId="{7D944BD5-1522-41CD-AFCB-A7C7B74FAFE0}" type="presParOf" srcId="{4B8BE1A8-1A9F-4EBA-AA52-642EFE780AF1}" destId="{35DE96CC-C921-4984-B484-CA82F1E3542A}" srcOrd="5" destOrd="0" presId="urn:microsoft.com/office/officeart/2005/8/layout/list1"/>
    <dgm:cxn modelId="{6B74E54C-6449-46DB-BE9D-94F2573420D3}" type="presParOf" srcId="{4B8BE1A8-1A9F-4EBA-AA52-642EFE780AF1}" destId="{E49635D6-1E63-475A-9601-27EEF5A1FD67}" srcOrd="6" destOrd="0" presId="urn:microsoft.com/office/officeart/2005/8/layout/list1"/>
    <dgm:cxn modelId="{5609637B-52D9-465B-A733-E69F63AEDFB8}" type="presParOf" srcId="{4B8BE1A8-1A9F-4EBA-AA52-642EFE780AF1}" destId="{0C199C37-75D9-4D30-A67A-709D0D1BDC85}" srcOrd="7" destOrd="0" presId="urn:microsoft.com/office/officeart/2005/8/layout/list1"/>
    <dgm:cxn modelId="{D3018EAC-BC03-4C89-9828-E3241C568643}" type="presParOf" srcId="{4B8BE1A8-1A9F-4EBA-AA52-642EFE780AF1}" destId="{00F06DB7-94CA-4C18-B668-F142A981FC22}" srcOrd="8" destOrd="0" presId="urn:microsoft.com/office/officeart/2005/8/layout/list1"/>
    <dgm:cxn modelId="{9898A467-C342-4587-9610-94C8AC5A8BEE}" type="presParOf" srcId="{00F06DB7-94CA-4C18-B668-F142A981FC22}" destId="{2A450D39-1FFF-4FED-96AE-1E9EDF882D71}" srcOrd="0" destOrd="0" presId="urn:microsoft.com/office/officeart/2005/8/layout/list1"/>
    <dgm:cxn modelId="{3BA82616-6509-4B1A-8B2B-FEBCEBE63740}" type="presParOf" srcId="{00F06DB7-94CA-4C18-B668-F142A981FC22}" destId="{4FE91438-5C21-4FD0-9667-3DF4F9C4A728}" srcOrd="1" destOrd="0" presId="urn:microsoft.com/office/officeart/2005/8/layout/list1"/>
    <dgm:cxn modelId="{36154136-82B4-45D8-81AC-189F1B739276}" type="presParOf" srcId="{4B8BE1A8-1A9F-4EBA-AA52-642EFE780AF1}" destId="{96BD965C-3C08-4781-ACBE-B8530D7212D8}" srcOrd="9" destOrd="0" presId="urn:microsoft.com/office/officeart/2005/8/layout/list1"/>
    <dgm:cxn modelId="{BB70DDDB-9C64-46F1-9057-A48452721927}" type="presParOf" srcId="{4B8BE1A8-1A9F-4EBA-AA52-642EFE780AF1}" destId="{39CEBBB7-10C7-4459-81E1-A84A1D7EC742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 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VY_22_INOVACE_32_Our town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 Anglický jazyk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Téma:Our town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06B154-8AFE-4BFB-86A1-0CDED2FAF558}">
      <dsp:nvSpPr>
        <dsp:cNvPr id="0" name=""/>
        <dsp:cNvSpPr/>
      </dsp:nvSpPr>
      <dsp:spPr>
        <a:xfrm>
          <a:off x="0" y="439107"/>
          <a:ext cx="6777037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971733-E64B-43CF-B9DD-F72CE3617DE0}">
      <dsp:nvSpPr>
        <dsp:cNvPr id="0" name=""/>
        <dsp:cNvSpPr/>
      </dsp:nvSpPr>
      <dsp:spPr>
        <a:xfrm>
          <a:off x="338851" y="55347"/>
          <a:ext cx="4743925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309" tIns="0" rIns="179309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Fotky města</a:t>
          </a:r>
          <a:endParaRPr lang="cs-CZ" sz="2600" kern="1200"/>
        </a:p>
      </dsp:txBody>
      <dsp:txXfrm>
        <a:off x="376318" y="92814"/>
        <a:ext cx="4668991" cy="692586"/>
      </dsp:txXfrm>
    </dsp:sp>
    <dsp:sp modelId="{E49635D6-1E63-475A-9601-27EEF5A1FD67}">
      <dsp:nvSpPr>
        <dsp:cNvPr id="0" name=""/>
        <dsp:cNvSpPr/>
      </dsp:nvSpPr>
      <dsp:spPr>
        <a:xfrm>
          <a:off x="0" y="1618467"/>
          <a:ext cx="6777037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62EB1-E4C4-4023-B61F-E9A12F793EF4}">
      <dsp:nvSpPr>
        <dsp:cNvPr id="0" name=""/>
        <dsp:cNvSpPr/>
      </dsp:nvSpPr>
      <dsp:spPr>
        <a:xfrm>
          <a:off x="338851" y="1234707"/>
          <a:ext cx="4743925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309" tIns="0" rIns="179309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Směr cesty</a:t>
          </a:r>
          <a:endParaRPr lang="cs-CZ" sz="2600" kern="1200"/>
        </a:p>
      </dsp:txBody>
      <dsp:txXfrm>
        <a:off x="376318" y="1272174"/>
        <a:ext cx="4668991" cy="692586"/>
      </dsp:txXfrm>
    </dsp:sp>
    <dsp:sp modelId="{39CEBBB7-10C7-4459-81E1-A84A1D7EC742}">
      <dsp:nvSpPr>
        <dsp:cNvPr id="0" name=""/>
        <dsp:cNvSpPr/>
      </dsp:nvSpPr>
      <dsp:spPr>
        <a:xfrm>
          <a:off x="0" y="2797827"/>
          <a:ext cx="6777037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E91438-5C21-4FD0-9667-3DF4F9C4A728}">
      <dsp:nvSpPr>
        <dsp:cNvPr id="0" name=""/>
        <dsp:cNvSpPr/>
      </dsp:nvSpPr>
      <dsp:spPr>
        <a:xfrm>
          <a:off x="338851" y="2414067"/>
          <a:ext cx="4743925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309" tIns="0" rIns="179309" bIns="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Rozhovor</a:t>
          </a:r>
          <a:endParaRPr lang="cs-CZ" sz="2600" kern="1200"/>
        </a:p>
      </dsp:txBody>
      <dsp:txXfrm>
        <a:off x="376318" y="2451534"/>
        <a:ext cx="4668991" cy="6925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6C8D66-7410-448A-BBFC-FE4183E130C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C4C93C-6C96-4C61-AD0F-335CFCD51B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861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C4C93C-6C96-4C61-AD0F-335CFCD51B9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718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Zvětšit</a:t>
            </a:r>
            <a:r>
              <a:rPr lang="cs-CZ" baseline="0" smtClean="0"/>
              <a:t> klávesou F5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C4C93C-6C96-4C61-AD0F-335CFCD51B9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650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662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78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410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70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818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649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215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23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285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797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04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99151B8-C6AA-4C57-9E7F-02AC236F281F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3DC5EFB-51BA-43E9-A42A-90406A5BFA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155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67504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7162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Procvičuje slovní zásobu město /budovy a místa ve městě, směr cesty, rozhovor o směru cesty/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Pomůcky: plán města</a:t>
            </a:r>
          </a:p>
          <a:p>
            <a:r>
              <a:rPr lang="cs-CZ" smtClean="0"/>
              <a:t>Inovace: práce s interaktivní tabulí motivuje žáky k aktivnímu osvojení učiva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91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OUR TOWN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 ročník</a:t>
            </a:r>
          </a:p>
          <a:p>
            <a:r>
              <a:rPr lang="cs-CZ" smtClean="0"/>
              <a:t>Mgr. Olga Kolářová</a:t>
            </a:r>
            <a:endParaRPr lang="cs-CZ"/>
          </a:p>
        </p:txBody>
      </p:sp>
      <p:pic>
        <p:nvPicPr>
          <p:cNvPr id="1028" name="Picture 4" descr="C:\Users\Kolářová\AppData\Local\Microsoft\Windows\Temporary Internet Files\Content.IE5\H9OJA8DP\MC9003048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07" y="2924944"/>
            <a:ext cx="290478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6399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Obsah: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5749264"/>
              </p:ext>
            </p:extLst>
          </p:nvPr>
        </p:nvGraphicFramePr>
        <p:xfrm>
          <a:off x="1042988" y="2324100"/>
          <a:ext cx="6777037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747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1" y="685800"/>
            <a:ext cx="3148946" cy="236171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2291" y="779258"/>
            <a:ext cx="3024336" cy="22682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41" y="3545582"/>
            <a:ext cx="3166095" cy="23745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573016"/>
            <a:ext cx="3240360" cy="243027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87624" y="3212976"/>
            <a:ext cx="851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park</a:t>
            </a:r>
            <a:endParaRPr lang="cs-CZ" sz="240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3212976"/>
            <a:ext cx="1367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/>
              <a:t>s</a:t>
            </a:r>
            <a:r>
              <a:rPr lang="cs-CZ" sz="2400" smtClean="0"/>
              <a:t>tadium</a:t>
            </a:r>
            <a:endParaRPr lang="cs-CZ" sz="240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6093296"/>
            <a:ext cx="2414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/>
              <a:t>s</a:t>
            </a:r>
            <a:r>
              <a:rPr lang="cs-CZ" sz="2400" smtClean="0"/>
              <a:t>wimming pool</a:t>
            </a:r>
            <a:endParaRPr lang="cs-CZ" sz="240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6093296"/>
            <a:ext cx="1156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school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2807501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2656"/>
            <a:ext cx="2355726" cy="314096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416" y="332655"/>
            <a:ext cx="2383781" cy="31783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676997"/>
            <a:ext cx="3600400" cy="27003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5167" y="3645024"/>
            <a:ext cx="3643031" cy="273227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131840" y="980728"/>
            <a:ext cx="22317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/>
              <a:t>t</a:t>
            </a:r>
            <a:r>
              <a:rPr lang="cs-CZ" sz="2400" smtClean="0"/>
              <a:t>ower, square</a:t>
            </a:r>
            <a:endParaRPr lang="cs-CZ" sz="240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1628800"/>
            <a:ext cx="1237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church</a:t>
            </a:r>
            <a:endParaRPr lang="cs-CZ" sz="240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2420888"/>
            <a:ext cx="1776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/>
              <a:t>b</a:t>
            </a:r>
            <a:r>
              <a:rPr lang="cs-CZ" sz="2400" smtClean="0"/>
              <a:t>us station</a:t>
            </a:r>
            <a:endParaRPr lang="cs-CZ" sz="240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3140968"/>
            <a:ext cx="1420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fountain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181143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685800"/>
            <a:ext cx="3273557" cy="245516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862" y="811814"/>
            <a:ext cx="3105539" cy="23291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304985"/>
            <a:ext cx="2304256" cy="307234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304986"/>
            <a:ext cx="2304256" cy="307234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635896" y="3573016"/>
            <a:ext cx="19543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/>
              <a:t>r</a:t>
            </a:r>
            <a:r>
              <a:rPr lang="cs-CZ" sz="2400" smtClean="0"/>
              <a:t>iver, bridge</a:t>
            </a:r>
            <a:endParaRPr lang="cs-CZ" sz="2400"/>
          </a:p>
        </p:txBody>
      </p:sp>
      <p:sp>
        <p:nvSpPr>
          <p:cNvPr id="6" name="TextovéPole 5"/>
          <p:cNvSpPr txBox="1"/>
          <p:nvPr/>
        </p:nvSpPr>
        <p:spPr>
          <a:xfrm>
            <a:off x="4499948" y="4365104"/>
            <a:ext cx="1330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cinema</a:t>
            </a:r>
            <a:endParaRPr lang="cs-CZ" sz="240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5085184"/>
            <a:ext cx="1111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statue</a:t>
            </a:r>
            <a:endParaRPr lang="cs-CZ" sz="240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5877272"/>
            <a:ext cx="1457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museum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1042395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50202"/>
            <a:ext cx="2160240" cy="288032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186" y="400218"/>
            <a:ext cx="2197728" cy="29303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8351" y="3564718"/>
            <a:ext cx="2181945" cy="290925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1989" y="3564718"/>
            <a:ext cx="2181944" cy="290925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03848" y="1865370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bank</a:t>
            </a:r>
            <a:endParaRPr lang="cs-CZ" sz="240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2050036"/>
            <a:ext cx="88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café</a:t>
            </a:r>
            <a:endParaRPr lang="cs-CZ" sz="240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3564718"/>
            <a:ext cx="10390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smtClean="0"/>
          </a:p>
          <a:p>
            <a:r>
              <a:rPr lang="cs-CZ" sz="2400"/>
              <a:t>p</a:t>
            </a:r>
            <a:r>
              <a:rPr lang="cs-CZ" sz="2400" smtClean="0"/>
              <a:t>ost </a:t>
            </a:r>
          </a:p>
          <a:p>
            <a:r>
              <a:rPr lang="cs-CZ" sz="2400" smtClean="0"/>
              <a:t>office</a:t>
            </a:r>
            <a:endParaRPr lang="cs-CZ" sz="240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5019347"/>
            <a:ext cx="10342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smtClean="0"/>
          </a:p>
          <a:p>
            <a:r>
              <a:rPr lang="cs-CZ" sz="2400"/>
              <a:t>s</a:t>
            </a:r>
            <a:r>
              <a:rPr lang="cs-CZ" sz="2400" smtClean="0"/>
              <a:t>ports</a:t>
            </a:r>
          </a:p>
          <a:p>
            <a:r>
              <a:rPr lang="cs-CZ" sz="2400" smtClean="0"/>
              <a:t>shop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3325125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132547" y="188640"/>
            <a:ext cx="7024744" cy="1143000"/>
          </a:xfrm>
        </p:spPr>
        <p:txBody>
          <a:bodyPr/>
          <a:lstStyle/>
          <a:p>
            <a:r>
              <a:rPr lang="cs-CZ" b="1" smtClean="0">
                <a:solidFill>
                  <a:srgbClr val="002060"/>
                </a:solidFill>
              </a:rPr>
              <a:t>REMEMBER!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5" name="Ohnutá šipka 4"/>
          <p:cNvSpPr/>
          <p:nvPr/>
        </p:nvSpPr>
        <p:spPr>
          <a:xfrm>
            <a:off x="1949565" y="4417109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hnutá šipka 5"/>
          <p:cNvSpPr/>
          <p:nvPr/>
        </p:nvSpPr>
        <p:spPr>
          <a:xfrm flipH="1">
            <a:off x="4298820" y="4329682"/>
            <a:ext cx="795524" cy="956107"/>
          </a:xfrm>
          <a:prstGeom prst="bentArrow">
            <a:avLst>
              <a:gd name="adj1" fmla="val 25000"/>
              <a:gd name="adj2" fmla="val 35533"/>
              <a:gd name="adj3" fmla="val 25000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1855120" y="1669944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113872" y="19168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3809616" y="1958011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284984"/>
            <a:ext cx="71416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</a:rPr>
              <a:t>GO </a:t>
            </a:r>
            <a:r>
              <a:rPr lang="cs-CZ" sz="2400" smtClean="0">
                <a:solidFill>
                  <a:srgbClr val="FF0000"/>
                </a:solidFill>
              </a:rPr>
              <a:t>STRAIGHT </a:t>
            </a:r>
            <a:r>
              <a:rPr lang="cs-CZ" sz="2400" smtClean="0">
                <a:solidFill>
                  <a:srgbClr val="FF0000"/>
                </a:solidFill>
              </a:rPr>
              <a:t>ON        TURN LEFT       TURN RIGHT</a:t>
            </a:r>
            <a:endParaRPr lang="cs-CZ" sz="240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6453" y="6021288"/>
            <a:ext cx="809548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</a:rPr>
              <a:t>GO STRAIGT PAST…….and then TURN RIGHT/left/ AT…</a:t>
            </a:r>
          </a:p>
          <a:p>
            <a:endParaRPr lang="cs-CZ" sz="2400">
              <a:solidFill>
                <a:srgbClr val="FF0000"/>
              </a:solidFill>
            </a:endParaRPr>
          </a:p>
          <a:p>
            <a:endParaRPr lang="cs-CZ" sz="2400" smtClean="0">
              <a:solidFill>
                <a:srgbClr val="FF0000"/>
              </a:solidFill>
            </a:endParaRPr>
          </a:p>
          <a:p>
            <a:endParaRPr lang="cs-CZ" sz="2400" smtClean="0">
              <a:solidFill>
                <a:srgbClr val="FF0000"/>
              </a:solidFill>
            </a:endParaRPr>
          </a:p>
          <a:p>
            <a:endParaRPr lang="cs-CZ" sz="2400">
              <a:solidFill>
                <a:srgbClr val="FF0000"/>
              </a:solidFill>
            </a:endParaRPr>
          </a:p>
          <a:p>
            <a:endParaRPr lang="cs-CZ" sz="2400" smtClean="0">
              <a:solidFill>
                <a:srgbClr val="FF0000"/>
              </a:solidFill>
            </a:endParaRPr>
          </a:p>
          <a:p>
            <a:endParaRPr lang="cs-CZ" sz="2400">
              <a:solidFill>
                <a:srgbClr val="FF0000"/>
              </a:solidFill>
            </a:endParaRPr>
          </a:p>
        </p:txBody>
      </p:sp>
      <p:pic>
        <p:nvPicPr>
          <p:cNvPr id="1026" name="Picture 2" descr="C:\Users\Kolářová\AppData\Local\Microsoft\Windows\Temporary Internet Files\Content.IE5\J1ALEG8Q\MC900215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063" y="3221533"/>
            <a:ext cx="1418376" cy="257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734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lářová\AppData\Local\Microsoft\Windows\Temporary Internet Files\Content.IE5\H9OJA8DP\MC90038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92896"/>
            <a:ext cx="1640434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771800" y="764704"/>
            <a:ext cx="2664296" cy="1656184"/>
          </a:xfrm>
          <a:prstGeom prst="wedgeEllipseCallout">
            <a:avLst>
              <a:gd name="adj1" fmla="val -84916"/>
              <a:gd name="adj2" fmla="val 570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Excuse me, where´s a hotel in this town?</a:t>
            </a:r>
            <a:endParaRPr lang="cs-CZ"/>
          </a:p>
        </p:txBody>
      </p:sp>
      <p:pic>
        <p:nvPicPr>
          <p:cNvPr id="1027" name="Picture 3" descr="C:\Users\Kolářová\AppData\Local\Microsoft\Windows\Temporary Internet Files\Content.IE5\J1ALEG8Q\MC9002920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403630"/>
            <a:ext cx="1619082" cy="2206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084168" y="1930111"/>
            <a:ext cx="2448272" cy="2013949"/>
          </a:xfrm>
          <a:prstGeom prst="wedgeEllipseCallout">
            <a:avLst>
              <a:gd name="adj1" fmla="val -80941"/>
              <a:gd name="adj2" fmla="val 263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Excuse me, is there a station near here, please?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797152"/>
            <a:ext cx="486703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rgbClr val="00B0F0"/>
                </a:solidFill>
              </a:rPr>
              <a:t>ASK AND ANSWER!</a:t>
            </a:r>
          </a:p>
          <a:p>
            <a:r>
              <a:rPr lang="cs-CZ" smtClean="0"/>
              <a:t>Work with your partner.</a:t>
            </a:r>
          </a:p>
          <a:p>
            <a:endParaRPr lang="cs-CZ"/>
          </a:p>
          <a:p>
            <a:r>
              <a:rPr lang="cs-CZ" smtClean="0"/>
              <a:t>Můžete použít plánek města.</a:t>
            </a:r>
          </a:p>
          <a:p>
            <a:r>
              <a:rPr lang="cs-CZ" smtClean="0"/>
              <a:t>Nezapomeňte vždy ukázat výchozí pozici.</a:t>
            </a:r>
            <a:endParaRPr lang="cs-CZ"/>
          </a:p>
        </p:txBody>
      </p:sp>
      <p:pic>
        <p:nvPicPr>
          <p:cNvPr id="2" name="Picture 2" descr="C:\Users\Kolářová\AppData\Local\Microsoft\Windows\Temporary Internet Files\Content.IE5\H9OJA8DP\MC9002512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4704"/>
            <a:ext cx="113096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Kolářová\AppData\Local\Microsoft\Windows\Temporary Internet Files\Content.IE5\J1ALEG8Q\MC9002372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007" y="4797152"/>
            <a:ext cx="2233433" cy="1349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6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Foto:</a:t>
            </a:r>
          </a:p>
          <a:p>
            <a:pPr marL="68580" indent="0">
              <a:buNone/>
            </a:pPr>
            <a:r>
              <a:rPr lang="cs-CZ"/>
              <a:t> </a:t>
            </a:r>
            <a:r>
              <a:rPr lang="cs-CZ" smtClean="0"/>
              <a:t>  vlastní zdroj /Domažlice/</a:t>
            </a:r>
          </a:p>
          <a:p>
            <a:endParaRPr lang="cs-CZ"/>
          </a:p>
          <a:p>
            <a:r>
              <a:rPr lang="cs-CZ" smtClean="0"/>
              <a:t>Ilustrace:</a:t>
            </a:r>
          </a:p>
          <a:p>
            <a:pPr marL="68580" indent="0">
              <a:buNone/>
            </a:pPr>
            <a:r>
              <a:rPr lang="cs-CZ"/>
              <a:t> </a:t>
            </a:r>
            <a:r>
              <a:rPr lang="cs-CZ" smtClean="0"/>
              <a:t>  </a:t>
            </a: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71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136</TotalTime>
  <Words>212</Words>
  <Application>Microsoft Office PowerPoint</Application>
  <PresentationFormat>Předvádění na obrazovce (4:3)</PresentationFormat>
  <Paragraphs>62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Austin</vt:lpstr>
      <vt:lpstr>Motiv systému Office</vt:lpstr>
      <vt:lpstr>Prezentace aplikace PowerPoint</vt:lpstr>
      <vt:lpstr>Anotace:</vt:lpstr>
      <vt:lpstr>OUR TOWN</vt:lpstr>
      <vt:lpstr>Obsah:</vt:lpstr>
      <vt:lpstr>Prezentace aplikace PowerPoint</vt:lpstr>
      <vt:lpstr>Prezentace aplikace PowerPoint</vt:lpstr>
      <vt:lpstr>Prezentace aplikace PowerPoint</vt:lpstr>
      <vt:lpstr>Prezentace aplikace PowerPoint</vt:lpstr>
      <vt:lpstr>REMEMBER!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17</cp:revision>
  <dcterms:created xsi:type="dcterms:W3CDTF">2012-04-22T06:25:43Z</dcterms:created>
  <dcterms:modified xsi:type="dcterms:W3CDTF">2012-04-23T20:06:09Z</dcterms:modified>
</cp:coreProperties>
</file>