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3"/>
  </p:notesMasterIdLst>
  <p:sldIdLst>
    <p:sldId id="266" r:id="rId3"/>
    <p:sldId id="264" r:id="rId4"/>
    <p:sldId id="256" r:id="rId5"/>
    <p:sldId id="263" r:id="rId6"/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VY_22_INOVACE_33_We can speak  English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We can speak English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C27B8D-BCCB-491C-BC70-5E822E9A013F}" type="presOf" srcId="{019433A1-1324-4DE1-9E6F-32B851095F74}" destId="{E7297F21-D4FD-4A41-AE58-814D01A6B5E7}" srcOrd="1" destOrd="0" presId="urn:microsoft.com/office/officeart/2005/8/layout/target3"/>
    <dgm:cxn modelId="{9456FA09-F1BB-493E-A9CB-82E7D7CF471D}" type="presOf" srcId="{39F8B381-5807-488E-AC22-73DD4140ED4A}" destId="{71045F8C-00FA-488E-A7BD-E2E6753D979D}" srcOrd="0" destOrd="0" presId="urn:microsoft.com/office/officeart/2005/8/layout/target3"/>
    <dgm:cxn modelId="{D8B92AF4-F157-4CF2-B8C9-44FF40DEC535}" type="presOf" srcId="{C73C7642-F245-4585-8F88-243F9FAEF6CA}" destId="{AA41A67C-3D3F-4AE9-9E0F-5D7F7BB2E741}" srcOrd="1" destOrd="0" presId="urn:microsoft.com/office/officeart/2005/8/layout/target3"/>
    <dgm:cxn modelId="{528429C5-8CAA-465C-B117-D50A8B5BE751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717266A-7D60-4E64-B3BA-C757CA23F18C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764DF14-A454-49FC-89F4-638D01D6F8C9}" type="presOf" srcId="{445C7998-7549-48B0-BD68-D4F0167F02E5}" destId="{4D19AB04-24FA-40C2-B203-52AE3D15E171}" srcOrd="1" destOrd="0" presId="urn:microsoft.com/office/officeart/2005/8/layout/target3"/>
    <dgm:cxn modelId="{EC33490F-BE91-4F24-8C6F-932DC595D343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005F6A-A649-471C-A333-E3E262F5D02F}" type="presOf" srcId="{445C7998-7549-48B0-BD68-D4F0167F02E5}" destId="{BC35EE03-4121-4EF9-923D-7CB6D30D358D}" srcOrd="0" destOrd="0" presId="urn:microsoft.com/office/officeart/2005/8/layout/target3"/>
    <dgm:cxn modelId="{E5B22A71-BD13-4582-85B0-CED934B0DE5B}" type="presOf" srcId="{DAEA276B-ECF9-46F6-A7D3-4693B2D32BC4}" destId="{F69A1436-182C-465B-AD7F-FE48E0C090C1}" srcOrd="1" destOrd="0" presId="urn:microsoft.com/office/officeart/2005/8/layout/target3"/>
    <dgm:cxn modelId="{6CDD7173-4E68-4D87-9E7E-7A22A1E57FE5}" type="presOf" srcId="{FBBFC3EA-9D9D-4F3A-BEA6-9C2C0E46BF20}" destId="{832BF48F-0145-4429-9E02-8FCA946CCE9E}" srcOrd="1" destOrd="0" presId="urn:microsoft.com/office/officeart/2005/8/layout/target3"/>
    <dgm:cxn modelId="{A59FA206-E9B4-40DE-893E-A92BBEE8ADA4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7754599-ACD1-4675-ABB5-16E63ED55DD4}" type="presOf" srcId="{EBC41103-E2E5-4D48-9B4B-425520D3D098}" destId="{50C2F88D-8688-44C2-A854-691F34009D3B}" srcOrd="0" destOrd="0" presId="urn:microsoft.com/office/officeart/2005/8/layout/target3"/>
    <dgm:cxn modelId="{745D1189-2D2E-44AE-A893-A5BC6F5959CC}" type="presOf" srcId="{C73C7642-F245-4585-8F88-243F9FAEF6CA}" destId="{97289DF2-90F4-4EC2-A9FC-633B00BAB610}" srcOrd="0" destOrd="0" presId="urn:microsoft.com/office/officeart/2005/8/layout/target3"/>
    <dgm:cxn modelId="{E0551CA3-020B-42AB-A0B1-EA8D8C2A1C0F}" type="presParOf" srcId="{71045F8C-00FA-488E-A7BD-E2E6753D979D}" destId="{3577EC6B-C980-4F34-8C69-4365E7B8FC8C}" srcOrd="0" destOrd="0" presId="urn:microsoft.com/office/officeart/2005/8/layout/target3"/>
    <dgm:cxn modelId="{E3EACA0E-CBEF-4547-9189-A1A8D10CAF11}" type="presParOf" srcId="{71045F8C-00FA-488E-A7BD-E2E6753D979D}" destId="{6940EB87-DC1D-4BC3-9408-9AC2E1FFC039}" srcOrd="1" destOrd="0" presId="urn:microsoft.com/office/officeart/2005/8/layout/target3"/>
    <dgm:cxn modelId="{AA3A5006-850C-46F0-A11C-1AF634D84B86}" type="presParOf" srcId="{71045F8C-00FA-488E-A7BD-E2E6753D979D}" destId="{BC35EE03-4121-4EF9-923D-7CB6D30D358D}" srcOrd="2" destOrd="0" presId="urn:microsoft.com/office/officeart/2005/8/layout/target3"/>
    <dgm:cxn modelId="{A6E0801A-5AD0-476F-A694-BF69E14DB538}" type="presParOf" srcId="{71045F8C-00FA-488E-A7BD-E2E6753D979D}" destId="{C95EEA27-3CBF-4645-A92D-9D8AF5C1CBFC}" srcOrd="3" destOrd="0" presId="urn:microsoft.com/office/officeart/2005/8/layout/target3"/>
    <dgm:cxn modelId="{BC942A23-07D9-4B5C-8AE0-76BB66A40F77}" type="presParOf" srcId="{71045F8C-00FA-488E-A7BD-E2E6753D979D}" destId="{851BB866-B6AE-4566-893F-4C635BA974FC}" srcOrd="4" destOrd="0" presId="urn:microsoft.com/office/officeart/2005/8/layout/target3"/>
    <dgm:cxn modelId="{4B38F39A-95E1-44AF-BE3E-8EA1CA8D976E}" type="presParOf" srcId="{71045F8C-00FA-488E-A7BD-E2E6753D979D}" destId="{643EA938-EDE0-4533-ACCC-D2BD6F3A527C}" srcOrd="5" destOrd="0" presId="urn:microsoft.com/office/officeart/2005/8/layout/target3"/>
    <dgm:cxn modelId="{96DD60BE-12FC-4AC7-9F81-9D516858F1AD}" type="presParOf" srcId="{71045F8C-00FA-488E-A7BD-E2E6753D979D}" destId="{92F31B18-D66D-4CC7-89B9-378928DE877D}" srcOrd="6" destOrd="0" presId="urn:microsoft.com/office/officeart/2005/8/layout/target3"/>
    <dgm:cxn modelId="{78B50343-1FC4-4491-96DB-12FA114F59DA}" type="presParOf" srcId="{71045F8C-00FA-488E-A7BD-E2E6753D979D}" destId="{902074E1-B931-4618-97F1-FADBE82E9C3C}" srcOrd="7" destOrd="0" presId="urn:microsoft.com/office/officeart/2005/8/layout/target3"/>
    <dgm:cxn modelId="{D9D43A92-F659-4658-81A8-860F97BABED0}" type="presParOf" srcId="{71045F8C-00FA-488E-A7BD-E2E6753D979D}" destId="{A3817367-F2BC-482F-8832-FA00B51DCCF3}" srcOrd="8" destOrd="0" presId="urn:microsoft.com/office/officeart/2005/8/layout/target3"/>
    <dgm:cxn modelId="{8B0D6D62-6059-4290-A5C5-2A654A5B1D1D}" type="presParOf" srcId="{71045F8C-00FA-488E-A7BD-E2E6753D979D}" destId="{626ABFF6-56C8-4386-B662-68EC364EED9D}" srcOrd="9" destOrd="0" presId="urn:microsoft.com/office/officeart/2005/8/layout/target3"/>
    <dgm:cxn modelId="{F1DB6C51-A5D7-4343-8D9E-567A974DD37A}" type="presParOf" srcId="{71045F8C-00FA-488E-A7BD-E2E6753D979D}" destId="{6DB11F1C-D028-4800-9625-6611CA9DE6D4}" srcOrd="10" destOrd="0" presId="urn:microsoft.com/office/officeart/2005/8/layout/target3"/>
    <dgm:cxn modelId="{660A29A7-E9BF-414C-BC3A-1F5AC2687DA4}" type="presParOf" srcId="{71045F8C-00FA-488E-A7BD-E2E6753D979D}" destId="{CDED6FE3-AD8F-4ACC-B6B8-710EDDD97598}" srcOrd="11" destOrd="0" presId="urn:microsoft.com/office/officeart/2005/8/layout/target3"/>
    <dgm:cxn modelId="{AE181C6E-9DFD-4BC5-BEB4-4319B6FF6C45}" type="presParOf" srcId="{71045F8C-00FA-488E-A7BD-E2E6753D979D}" destId="{397AC6D7-84A6-4150-958F-83C92D9ACF38}" srcOrd="12" destOrd="0" presId="urn:microsoft.com/office/officeart/2005/8/layout/target3"/>
    <dgm:cxn modelId="{0303FAE5-A0A4-44A4-860B-E9C6DB0F6D08}" type="presParOf" srcId="{71045F8C-00FA-488E-A7BD-E2E6753D979D}" destId="{D7419528-33A6-416D-9E64-B3F7915C5149}" srcOrd="13" destOrd="0" presId="urn:microsoft.com/office/officeart/2005/8/layout/target3"/>
    <dgm:cxn modelId="{9C751988-8F88-49A5-A2F4-6B31BDA6A4AD}" type="presParOf" srcId="{71045F8C-00FA-488E-A7BD-E2E6753D979D}" destId="{97289DF2-90F4-4EC2-A9FC-633B00BAB610}" srcOrd="14" destOrd="0" presId="urn:microsoft.com/office/officeart/2005/8/layout/target3"/>
    <dgm:cxn modelId="{B368D1AD-B708-4CE9-AC55-D2DDBDB672FA}" type="presParOf" srcId="{71045F8C-00FA-488E-A7BD-E2E6753D979D}" destId="{234EBA9D-95B4-4C20-A84E-6F65F1085DC6}" srcOrd="15" destOrd="0" presId="urn:microsoft.com/office/officeart/2005/8/layout/target3"/>
    <dgm:cxn modelId="{40E6E577-5EF8-42B1-BC3E-FD54E60B7604}" type="presParOf" srcId="{71045F8C-00FA-488E-A7BD-E2E6753D979D}" destId="{12255512-213F-41DF-90A6-8B4CD74A2B52}" srcOrd="16" destOrd="0" presId="urn:microsoft.com/office/officeart/2005/8/layout/target3"/>
    <dgm:cxn modelId="{9795EFD6-084B-41FA-AAC2-40049A1C79E8}" type="presParOf" srcId="{71045F8C-00FA-488E-A7BD-E2E6753D979D}" destId="{50C2F88D-8688-44C2-A854-691F34009D3B}" srcOrd="17" destOrd="0" presId="urn:microsoft.com/office/officeart/2005/8/layout/target3"/>
    <dgm:cxn modelId="{97446615-45C4-4903-A1FF-CBE2B2322BA8}" type="presParOf" srcId="{71045F8C-00FA-488E-A7BD-E2E6753D979D}" destId="{4D19AB04-24FA-40C2-B203-52AE3D15E171}" srcOrd="18" destOrd="0" presId="urn:microsoft.com/office/officeart/2005/8/layout/target3"/>
    <dgm:cxn modelId="{83D56A2B-F227-4786-B581-3C9F2CAAA7A5}" type="presParOf" srcId="{71045F8C-00FA-488E-A7BD-E2E6753D979D}" destId="{832BF48F-0145-4429-9E02-8FCA946CCE9E}" srcOrd="19" destOrd="0" presId="urn:microsoft.com/office/officeart/2005/8/layout/target3"/>
    <dgm:cxn modelId="{F8AA7717-2298-4258-A3F3-8293AB8537C6}" type="presParOf" srcId="{71045F8C-00FA-488E-A7BD-E2E6753D979D}" destId="{E7297F21-D4FD-4A41-AE58-814D01A6B5E7}" srcOrd="20" destOrd="0" presId="urn:microsoft.com/office/officeart/2005/8/layout/target3"/>
    <dgm:cxn modelId="{1674CD4B-E425-4818-B705-0465AC748091}" type="presParOf" srcId="{71045F8C-00FA-488E-A7BD-E2E6753D979D}" destId="{F69A1436-182C-465B-AD7F-FE48E0C090C1}" srcOrd="21" destOrd="0" presId="urn:microsoft.com/office/officeart/2005/8/layout/target3"/>
    <dgm:cxn modelId="{AA9D595B-16E9-4C18-B9E2-90B40BDCF485}" type="presParOf" srcId="{71045F8C-00FA-488E-A7BD-E2E6753D979D}" destId="{AA41A67C-3D3F-4AE9-9E0F-5D7F7BB2E741}" srcOrd="22" destOrd="0" presId="urn:microsoft.com/office/officeart/2005/8/layout/target3"/>
    <dgm:cxn modelId="{9E918A0F-FF31-4B2E-8134-B1F37E5343E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EE6CD6-15E9-4079-8F57-C9F2F399F731}" type="doc">
      <dgm:prSet loTypeId="urn:microsoft.com/office/officeart/2005/8/layout/vList3" loCatId="list" qsTypeId="urn:microsoft.com/office/officeart/2005/8/quickstyle/simple1" qsCatId="simple" csTypeId="urn:microsoft.com/office/officeart/2005/8/colors/colorful3" csCatId="colorful" phldr="1"/>
      <dgm:spPr/>
    </dgm:pt>
    <dgm:pt modelId="{F0A82769-5981-4BC7-AD07-B51F402AEE5E}">
      <dgm:prSet phldrT="[Text]"/>
      <dgm:spPr/>
      <dgm:t>
        <a:bodyPr/>
        <a:lstStyle/>
        <a:p>
          <a:r>
            <a:rPr lang="cs-CZ" smtClean="0"/>
            <a:t>Can- can´t</a:t>
          </a:r>
          <a:endParaRPr lang="cs-CZ"/>
        </a:p>
      </dgm:t>
    </dgm:pt>
    <dgm:pt modelId="{F8E62437-0CFF-4A13-891C-16DB21BF81AB}" type="parTrans" cxnId="{387C3618-52BC-4B0D-B759-A2681732F2D1}">
      <dgm:prSet/>
      <dgm:spPr/>
      <dgm:t>
        <a:bodyPr/>
        <a:lstStyle/>
        <a:p>
          <a:endParaRPr lang="cs-CZ"/>
        </a:p>
      </dgm:t>
    </dgm:pt>
    <dgm:pt modelId="{EE50189F-1873-4B39-963B-212D689758AA}" type="sibTrans" cxnId="{387C3618-52BC-4B0D-B759-A2681732F2D1}">
      <dgm:prSet/>
      <dgm:spPr/>
      <dgm:t>
        <a:bodyPr/>
        <a:lstStyle/>
        <a:p>
          <a:endParaRPr lang="cs-CZ"/>
        </a:p>
      </dgm:t>
    </dgm:pt>
    <dgm:pt modelId="{71C68CB5-DD50-4ECA-8F5D-63A200C3AB0C}">
      <dgm:prSet phldrT="[Text]"/>
      <dgm:spPr/>
      <dgm:t>
        <a:bodyPr/>
        <a:lstStyle/>
        <a:p>
          <a:r>
            <a:rPr lang="cs-CZ" smtClean="0"/>
            <a:t>Otázka- odpověď</a:t>
          </a:r>
          <a:endParaRPr lang="cs-CZ"/>
        </a:p>
      </dgm:t>
    </dgm:pt>
    <dgm:pt modelId="{B74C5A26-C859-4B0C-A1EE-8C50A7364F3A}" type="parTrans" cxnId="{55660841-1E79-47D9-9595-2CC41349FDF0}">
      <dgm:prSet/>
      <dgm:spPr/>
      <dgm:t>
        <a:bodyPr/>
        <a:lstStyle/>
        <a:p>
          <a:endParaRPr lang="cs-CZ"/>
        </a:p>
      </dgm:t>
    </dgm:pt>
    <dgm:pt modelId="{251F0EB4-677C-49F0-93B6-AB43BB58E7A2}" type="sibTrans" cxnId="{55660841-1E79-47D9-9595-2CC41349FDF0}">
      <dgm:prSet/>
      <dgm:spPr/>
      <dgm:t>
        <a:bodyPr/>
        <a:lstStyle/>
        <a:p>
          <a:endParaRPr lang="cs-CZ"/>
        </a:p>
      </dgm:t>
    </dgm:pt>
    <dgm:pt modelId="{8F15E872-621E-46EF-805C-7902B9ED8EC6}">
      <dgm:prSet phldrT="[Text]"/>
      <dgm:spPr/>
      <dgm:t>
        <a:bodyPr/>
        <a:lstStyle/>
        <a:p>
          <a:r>
            <a:rPr lang="cs-CZ" smtClean="0"/>
            <a:t>Přelož</a:t>
          </a:r>
          <a:endParaRPr lang="cs-CZ"/>
        </a:p>
      </dgm:t>
    </dgm:pt>
    <dgm:pt modelId="{2D5B3118-89AA-4833-9D70-91D301059CCF}" type="parTrans" cxnId="{1A46DA22-583B-473F-B1AF-229D8ADFCA3D}">
      <dgm:prSet/>
      <dgm:spPr/>
      <dgm:t>
        <a:bodyPr/>
        <a:lstStyle/>
        <a:p>
          <a:endParaRPr lang="cs-CZ"/>
        </a:p>
      </dgm:t>
    </dgm:pt>
    <dgm:pt modelId="{1E33616A-964B-427B-8B92-59FA8CF945BA}" type="sibTrans" cxnId="{1A46DA22-583B-473F-B1AF-229D8ADFCA3D}">
      <dgm:prSet/>
      <dgm:spPr/>
      <dgm:t>
        <a:bodyPr/>
        <a:lstStyle/>
        <a:p>
          <a:endParaRPr lang="cs-CZ"/>
        </a:p>
      </dgm:t>
    </dgm:pt>
    <dgm:pt modelId="{770D2CAF-718D-42D0-9638-24893B59525F}">
      <dgm:prSet/>
      <dgm:spPr/>
      <dgm:t>
        <a:bodyPr/>
        <a:lstStyle/>
        <a:p>
          <a:r>
            <a:rPr lang="cs-CZ" smtClean="0"/>
            <a:t>Zeptej se spolužáka</a:t>
          </a:r>
          <a:endParaRPr lang="cs-CZ"/>
        </a:p>
      </dgm:t>
    </dgm:pt>
    <dgm:pt modelId="{FA942589-A9D3-457E-98CD-34E3E36CB3EE}" type="parTrans" cxnId="{41B05F78-7B2A-4482-B3EF-D3ED2CD961D1}">
      <dgm:prSet/>
      <dgm:spPr/>
      <dgm:t>
        <a:bodyPr/>
        <a:lstStyle/>
        <a:p>
          <a:endParaRPr lang="cs-CZ"/>
        </a:p>
      </dgm:t>
    </dgm:pt>
    <dgm:pt modelId="{BB2505CB-B02E-492E-AE45-5D27E74D496A}" type="sibTrans" cxnId="{41B05F78-7B2A-4482-B3EF-D3ED2CD961D1}">
      <dgm:prSet/>
      <dgm:spPr/>
      <dgm:t>
        <a:bodyPr/>
        <a:lstStyle/>
        <a:p>
          <a:endParaRPr lang="cs-CZ"/>
        </a:p>
      </dgm:t>
    </dgm:pt>
    <dgm:pt modelId="{5E37A28B-93F6-42EB-9202-7365BDF28F91}">
      <dgm:prSet/>
      <dgm:spPr/>
      <dgm:t>
        <a:bodyPr/>
        <a:lstStyle/>
        <a:p>
          <a:r>
            <a:rPr lang="cs-CZ" smtClean="0"/>
            <a:t>Vyprávěj o spolužákovi</a:t>
          </a:r>
          <a:endParaRPr lang="cs-CZ"/>
        </a:p>
      </dgm:t>
    </dgm:pt>
    <dgm:pt modelId="{2E59F159-09B0-42BB-8EB3-3A97391478F0}" type="parTrans" cxnId="{320FEE22-B036-4013-A83A-36E235DD5F67}">
      <dgm:prSet/>
      <dgm:spPr/>
      <dgm:t>
        <a:bodyPr/>
        <a:lstStyle/>
        <a:p>
          <a:endParaRPr lang="cs-CZ"/>
        </a:p>
      </dgm:t>
    </dgm:pt>
    <dgm:pt modelId="{FF9F865E-885B-4ACE-8A5C-A812EAFD3645}" type="sibTrans" cxnId="{320FEE22-B036-4013-A83A-36E235DD5F67}">
      <dgm:prSet/>
      <dgm:spPr/>
      <dgm:t>
        <a:bodyPr/>
        <a:lstStyle/>
        <a:p>
          <a:endParaRPr lang="cs-CZ"/>
        </a:p>
      </dgm:t>
    </dgm:pt>
    <dgm:pt modelId="{E514223E-1ACB-4966-B7B5-7253999652FC}" type="pres">
      <dgm:prSet presAssocID="{17EE6CD6-15E9-4079-8F57-C9F2F399F731}" presName="linearFlow" presStyleCnt="0">
        <dgm:presLayoutVars>
          <dgm:dir/>
          <dgm:resizeHandles val="exact"/>
        </dgm:presLayoutVars>
      </dgm:prSet>
      <dgm:spPr/>
    </dgm:pt>
    <dgm:pt modelId="{C4B58384-14BE-49E0-9469-7A66A0696634}" type="pres">
      <dgm:prSet presAssocID="{F0A82769-5981-4BC7-AD07-B51F402AEE5E}" presName="composite" presStyleCnt="0"/>
      <dgm:spPr/>
    </dgm:pt>
    <dgm:pt modelId="{1990ECC4-B03F-484C-96B9-7D0716F77E0C}" type="pres">
      <dgm:prSet presAssocID="{F0A82769-5981-4BC7-AD07-B51F402AEE5E}" presName="imgShp" presStyleLbl="fgImgPlace1" presStyleIdx="0" presStyleCnt="5"/>
      <dgm:spPr/>
    </dgm:pt>
    <dgm:pt modelId="{30927687-BF8B-4C10-85B9-F0B83015935F}" type="pres">
      <dgm:prSet presAssocID="{F0A82769-5981-4BC7-AD07-B51F402AEE5E}" presName="txShp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234F40-7E8F-41C8-B920-766182941BA1}" type="pres">
      <dgm:prSet presAssocID="{EE50189F-1873-4B39-963B-212D689758AA}" presName="spacing" presStyleCnt="0"/>
      <dgm:spPr/>
    </dgm:pt>
    <dgm:pt modelId="{D43420D6-1C53-4ABB-A813-C38366D5F55A}" type="pres">
      <dgm:prSet presAssocID="{71C68CB5-DD50-4ECA-8F5D-63A200C3AB0C}" presName="composite" presStyleCnt="0"/>
      <dgm:spPr/>
    </dgm:pt>
    <dgm:pt modelId="{477A508B-A560-42F7-AD08-06AFCB03E7D8}" type="pres">
      <dgm:prSet presAssocID="{71C68CB5-DD50-4ECA-8F5D-63A200C3AB0C}" presName="imgShp" presStyleLbl="fgImgPlace1" presStyleIdx="1" presStyleCnt="5"/>
      <dgm:spPr/>
    </dgm:pt>
    <dgm:pt modelId="{0A700C01-854D-4C44-A38D-885B0DAC2039}" type="pres">
      <dgm:prSet presAssocID="{71C68CB5-DD50-4ECA-8F5D-63A200C3AB0C}" presName="txShp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0B93A3-0F15-4865-A74D-86F10838A2C7}" type="pres">
      <dgm:prSet presAssocID="{251F0EB4-677C-49F0-93B6-AB43BB58E7A2}" presName="spacing" presStyleCnt="0"/>
      <dgm:spPr/>
    </dgm:pt>
    <dgm:pt modelId="{D09F2A77-0014-4041-89BD-CAE75E4B9B7B}" type="pres">
      <dgm:prSet presAssocID="{8F15E872-621E-46EF-805C-7902B9ED8EC6}" presName="composite" presStyleCnt="0"/>
      <dgm:spPr/>
    </dgm:pt>
    <dgm:pt modelId="{F78736EB-0FFE-448F-8A20-AE85B498199E}" type="pres">
      <dgm:prSet presAssocID="{8F15E872-621E-46EF-805C-7902B9ED8EC6}" presName="imgShp" presStyleLbl="fgImgPlace1" presStyleIdx="2" presStyleCnt="5"/>
      <dgm:spPr/>
    </dgm:pt>
    <dgm:pt modelId="{481142C1-461D-4364-9682-071CE2924A5B}" type="pres">
      <dgm:prSet presAssocID="{8F15E872-621E-46EF-805C-7902B9ED8EC6}" presName="txShp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53FCC1-2064-4465-8E83-6E5066A6BE8B}" type="pres">
      <dgm:prSet presAssocID="{1E33616A-964B-427B-8B92-59FA8CF945BA}" presName="spacing" presStyleCnt="0"/>
      <dgm:spPr/>
    </dgm:pt>
    <dgm:pt modelId="{97933305-D549-4DD1-9F16-1F758E77D778}" type="pres">
      <dgm:prSet presAssocID="{770D2CAF-718D-42D0-9638-24893B59525F}" presName="composite" presStyleCnt="0"/>
      <dgm:spPr/>
    </dgm:pt>
    <dgm:pt modelId="{DF17748B-C438-4540-B0D0-573B1ECFF784}" type="pres">
      <dgm:prSet presAssocID="{770D2CAF-718D-42D0-9638-24893B59525F}" presName="imgShp" presStyleLbl="fgImgPlace1" presStyleIdx="3" presStyleCnt="5"/>
      <dgm:spPr/>
    </dgm:pt>
    <dgm:pt modelId="{DDA895FB-DD82-4323-A523-96EE3924CEED}" type="pres">
      <dgm:prSet presAssocID="{770D2CAF-718D-42D0-9638-24893B59525F}" presName="txShp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1075D5-8D68-4F92-AA73-5252BA1DC124}" type="pres">
      <dgm:prSet presAssocID="{BB2505CB-B02E-492E-AE45-5D27E74D496A}" presName="spacing" presStyleCnt="0"/>
      <dgm:spPr/>
    </dgm:pt>
    <dgm:pt modelId="{A07EF5D2-ECD4-4452-BFB9-DA274FC33425}" type="pres">
      <dgm:prSet presAssocID="{5E37A28B-93F6-42EB-9202-7365BDF28F91}" presName="composite" presStyleCnt="0"/>
      <dgm:spPr/>
    </dgm:pt>
    <dgm:pt modelId="{5B123671-10A6-4B57-B79F-75E2D57EBF7C}" type="pres">
      <dgm:prSet presAssocID="{5E37A28B-93F6-42EB-9202-7365BDF28F91}" presName="imgShp" presStyleLbl="fgImgPlace1" presStyleIdx="4" presStyleCnt="5"/>
      <dgm:spPr/>
    </dgm:pt>
    <dgm:pt modelId="{FD77F0B3-AD8D-4C68-A539-9D55257BD9ED}" type="pres">
      <dgm:prSet presAssocID="{5E37A28B-93F6-42EB-9202-7365BDF28F91}" presName="txShp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416D8F-4D11-4968-B3AF-8738296FF8F3}" type="presOf" srcId="{5E37A28B-93F6-42EB-9202-7365BDF28F91}" destId="{FD77F0B3-AD8D-4C68-A539-9D55257BD9ED}" srcOrd="0" destOrd="0" presId="urn:microsoft.com/office/officeart/2005/8/layout/vList3"/>
    <dgm:cxn modelId="{2C1E0CB0-8CCF-4B5D-A5E6-9D6432187845}" type="presOf" srcId="{8F15E872-621E-46EF-805C-7902B9ED8EC6}" destId="{481142C1-461D-4364-9682-071CE2924A5B}" srcOrd="0" destOrd="0" presId="urn:microsoft.com/office/officeart/2005/8/layout/vList3"/>
    <dgm:cxn modelId="{44EFB657-E400-46E7-AA8E-A8B8ED6305E5}" type="presOf" srcId="{770D2CAF-718D-42D0-9638-24893B59525F}" destId="{DDA895FB-DD82-4323-A523-96EE3924CEED}" srcOrd="0" destOrd="0" presId="urn:microsoft.com/office/officeart/2005/8/layout/vList3"/>
    <dgm:cxn modelId="{387C3618-52BC-4B0D-B759-A2681732F2D1}" srcId="{17EE6CD6-15E9-4079-8F57-C9F2F399F731}" destId="{F0A82769-5981-4BC7-AD07-B51F402AEE5E}" srcOrd="0" destOrd="0" parTransId="{F8E62437-0CFF-4A13-891C-16DB21BF81AB}" sibTransId="{EE50189F-1873-4B39-963B-212D689758AA}"/>
    <dgm:cxn modelId="{1A46DA22-583B-473F-B1AF-229D8ADFCA3D}" srcId="{17EE6CD6-15E9-4079-8F57-C9F2F399F731}" destId="{8F15E872-621E-46EF-805C-7902B9ED8EC6}" srcOrd="2" destOrd="0" parTransId="{2D5B3118-89AA-4833-9D70-91D301059CCF}" sibTransId="{1E33616A-964B-427B-8B92-59FA8CF945BA}"/>
    <dgm:cxn modelId="{82D5531C-57A3-4A7E-8FB0-C449FCBA9620}" type="presOf" srcId="{F0A82769-5981-4BC7-AD07-B51F402AEE5E}" destId="{30927687-BF8B-4C10-85B9-F0B83015935F}" srcOrd="0" destOrd="0" presId="urn:microsoft.com/office/officeart/2005/8/layout/vList3"/>
    <dgm:cxn modelId="{892ED4C5-2928-4EC3-BF71-58AE2A4749FB}" type="presOf" srcId="{71C68CB5-DD50-4ECA-8F5D-63A200C3AB0C}" destId="{0A700C01-854D-4C44-A38D-885B0DAC2039}" srcOrd="0" destOrd="0" presId="urn:microsoft.com/office/officeart/2005/8/layout/vList3"/>
    <dgm:cxn modelId="{41B05F78-7B2A-4482-B3EF-D3ED2CD961D1}" srcId="{17EE6CD6-15E9-4079-8F57-C9F2F399F731}" destId="{770D2CAF-718D-42D0-9638-24893B59525F}" srcOrd="3" destOrd="0" parTransId="{FA942589-A9D3-457E-98CD-34E3E36CB3EE}" sibTransId="{BB2505CB-B02E-492E-AE45-5D27E74D496A}"/>
    <dgm:cxn modelId="{55660841-1E79-47D9-9595-2CC41349FDF0}" srcId="{17EE6CD6-15E9-4079-8F57-C9F2F399F731}" destId="{71C68CB5-DD50-4ECA-8F5D-63A200C3AB0C}" srcOrd="1" destOrd="0" parTransId="{B74C5A26-C859-4B0C-A1EE-8C50A7364F3A}" sibTransId="{251F0EB4-677C-49F0-93B6-AB43BB58E7A2}"/>
    <dgm:cxn modelId="{320FEE22-B036-4013-A83A-36E235DD5F67}" srcId="{17EE6CD6-15E9-4079-8F57-C9F2F399F731}" destId="{5E37A28B-93F6-42EB-9202-7365BDF28F91}" srcOrd="4" destOrd="0" parTransId="{2E59F159-09B0-42BB-8EB3-3A97391478F0}" sibTransId="{FF9F865E-885B-4ACE-8A5C-A812EAFD3645}"/>
    <dgm:cxn modelId="{4ABF38C4-C540-4766-B2C4-153CDA92FBB0}" type="presOf" srcId="{17EE6CD6-15E9-4079-8F57-C9F2F399F731}" destId="{E514223E-1ACB-4966-B7B5-7253999652FC}" srcOrd="0" destOrd="0" presId="urn:microsoft.com/office/officeart/2005/8/layout/vList3"/>
    <dgm:cxn modelId="{F06C4202-3A0C-428E-9B8C-9FD0367E3797}" type="presParOf" srcId="{E514223E-1ACB-4966-B7B5-7253999652FC}" destId="{C4B58384-14BE-49E0-9469-7A66A0696634}" srcOrd="0" destOrd="0" presId="urn:microsoft.com/office/officeart/2005/8/layout/vList3"/>
    <dgm:cxn modelId="{3ECA565D-3E07-4E3D-9F42-1F261D556F22}" type="presParOf" srcId="{C4B58384-14BE-49E0-9469-7A66A0696634}" destId="{1990ECC4-B03F-484C-96B9-7D0716F77E0C}" srcOrd="0" destOrd="0" presId="urn:microsoft.com/office/officeart/2005/8/layout/vList3"/>
    <dgm:cxn modelId="{90F0DC51-DBCF-48C7-B1F2-4CABD969B7CC}" type="presParOf" srcId="{C4B58384-14BE-49E0-9469-7A66A0696634}" destId="{30927687-BF8B-4C10-85B9-F0B83015935F}" srcOrd="1" destOrd="0" presId="urn:microsoft.com/office/officeart/2005/8/layout/vList3"/>
    <dgm:cxn modelId="{713E78AB-652E-4FE6-8FE7-F10CB6D1D06F}" type="presParOf" srcId="{E514223E-1ACB-4966-B7B5-7253999652FC}" destId="{5B234F40-7E8F-41C8-B920-766182941BA1}" srcOrd="1" destOrd="0" presId="urn:microsoft.com/office/officeart/2005/8/layout/vList3"/>
    <dgm:cxn modelId="{0C999339-1651-4661-B940-71ACE79B6FD8}" type="presParOf" srcId="{E514223E-1ACB-4966-B7B5-7253999652FC}" destId="{D43420D6-1C53-4ABB-A813-C38366D5F55A}" srcOrd="2" destOrd="0" presId="urn:microsoft.com/office/officeart/2005/8/layout/vList3"/>
    <dgm:cxn modelId="{BBA59FB1-177A-4383-9D4A-CCA84D5FB19F}" type="presParOf" srcId="{D43420D6-1C53-4ABB-A813-C38366D5F55A}" destId="{477A508B-A560-42F7-AD08-06AFCB03E7D8}" srcOrd="0" destOrd="0" presId="urn:microsoft.com/office/officeart/2005/8/layout/vList3"/>
    <dgm:cxn modelId="{CC67EAC9-E06F-4C82-BED8-E80BC7D05E70}" type="presParOf" srcId="{D43420D6-1C53-4ABB-A813-C38366D5F55A}" destId="{0A700C01-854D-4C44-A38D-885B0DAC2039}" srcOrd="1" destOrd="0" presId="urn:microsoft.com/office/officeart/2005/8/layout/vList3"/>
    <dgm:cxn modelId="{0CED1573-C72E-4110-BF4D-CB5F5076C39E}" type="presParOf" srcId="{E514223E-1ACB-4966-B7B5-7253999652FC}" destId="{700B93A3-0F15-4865-A74D-86F10838A2C7}" srcOrd="3" destOrd="0" presId="urn:microsoft.com/office/officeart/2005/8/layout/vList3"/>
    <dgm:cxn modelId="{F7C38255-7421-4A19-AD6C-846A2507BFEE}" type="presParOf" srcId="{E514223E-1ACB-4966-B7B5-7253999652FC}" destId="{D09F2A77-0014-4041-89BD-CAE75E4B9B7B}" srcOrd="4" destOrd="0" presId="urn:microsoft.com/office/officeart/2005/8/layout/vList3"/>
    <dgm:cxn modelId="{D5D4D6DE-E140-4E3A-9E07-582B802F4DB0}" type="presParOf" srcId="{D09F2A77-0014-4041-89BD-CAE75E4B9B7B}" destId="{F78736EB-0FFE-448F-8A20-AE85B498199E}" srcOrd="0" destOrd="0" presId="urn:microsoft.com/office/officeart/2005/8/layout/vList3"/>
    <dgm:cxn modelId="{7A0E0E9D-3079-4926-89CD-1ED386428425}" type="presParOf" srcId="{D09F2A77-0014-4041-89BD-CAE75E4B9B7B}" destId="{481142C1-461D-4364-9682-071CE2924A5B}" srcOrd="1" destOrd="0" presId="urn:microsoft.com/office/officeart/2005/8/layout/vList3"/>
    <dgm:cxn modelId="{2DC856DC-C074-4A2D-87B7-0669F8ED63F1}" type="presParOf" srcId="{E514223E-1ACB-4966-B7B5-7253999652FC}" destId="{8A53FCC1-2064-4465-8E83-6E5066A6BE8B}" srcOrd="5" destOrd="0" presId="urn:microsoft.com/office/officeart/2005/8/layout/vList3"/>
    <dgm:cxn modelId="{AD86273F-2505-4CE7-8FEE-D722940345CA}" type="presParOf" srcId="{E514223E-1ACB-4966-B7B5-7253999652FC}" destId="{97933305-D549-4DD1-9F16-1F758E77D778}" srcOrd="6" destOrd="0" presId="urn:microsoft.com/office/officeart/2005/8/layout/vList3"/>
    <dgm:cxn modelId="{29AFDC08-DA65-4CD5-9C4D-16105B2A1067}" type="presParOf" srcId="{97933305-D549-4DD1-9F16-1F758E77D778}" destId="{DF17748B-C438-4540-B0D0-573B1ECFF784}" srcOrd="0" destOrd="0" presId="urn:microsoft.com/office/officeart/2005/8/layout/vList3"/>
    <dgm:cxn modelId="{4D75E5E0-CA46-4A9D-AA0C-AD0EA17AAB4B}" type="presParOf" srcId="{97933305-D549-4DD1-9F16-1F758E77D778}" destId="{DDA895FB-DD82-4323-A523-96EE3924CEED}" srcOrd="1" destOrd="0" presId="urn:microsoft.com/office/officeart/2005/8/layout/vList3"/>
    <dgm:cxn modelId="{01279CE4-88F8-4CF4-8FE0-3BC1B0B9221A}" type="presParOf" srcId="{E514223E-1ACB-4966-B7B5-7253999652FC}" destId="{241075D5-8D68-4F92-AA73-5252BA1DC124}" srcOrd="7" destOrd="0" presId="urn:microsoft.com/office/officeart/2005/8/layout/vList3"/>
    <dgm:cxn modelId="{BE987F13-B062-4CBD-8028-4A8F8910B6AF}" type="presParOf" srcId="{E514223E-1ACB-4966-B7B5-7253999652FC}" destId="{A07EF5D2-ECD4-4452-BFB9-DA274FC33425}" srcOrd="8" destOrd="0" presId="urn:microsoft.com/office/officeart/2005/8/layout/vList3"/>
    <dgm:cxn modelId="{2D053EEC-5291-4ED9-B7D3-84FE53B62B17}" type="presParOf" srcId="{A07EF5D2-ECD4-4452-BFB9-DA274FC33425}" destId="{5B123671-10A6-4B57-B79F-75E2D57EBF7C}" srcOrd="0" destOrd="0" presId="urn:microsoft.com/office/officeart/2005/8/layout/vList3"/>
    <dgm:cxn modelId="{8E45889A-350B-4A31-9CEF-139705C16E0F}" type="presParOf" srcId="{A07EF5D2-ECD4-4452-BFB9-DA274FC33425}" destId="{FD77F0B3-AD8D-4C68-A539-9D55257BD9E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VY_22_INOVACE_33_We can speak  English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Téma</a:t>
          </a:r>
          <a:r>
            <a:rPr lang="cs-CZ" sz="1400" kern="1200" smtClean="0"/>
            <a:t>: We can speak English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27687-BF8B-4C10-85B9-F0B83015935F}">
      <dsp:nvSpPr>
        <dsp:cNvPr id="0" name=""/>
        <dsp:cNvSpPr/>
      </dsp:nvSpPr>
      <dsp:spPr>
        <a:xfrm rot="10800000">
          <a:off x="1338832" y="892"/>
          <a:ext cx="4516956" cy="804410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4723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Can- can´t</a:t>
          </a:r>
          <a:endParaRPr lang="cs-CZ" sz="3000" kern="1200"/>
        </a:p>
      </dsp:txBody>
      <dsp:txXfrm rot="10800000">
        <a:off x="1539934" y="892"/>
        <a:ext cx="4315854" cy="804410"/>
      </dsp:txXfrm>
    </dsp:sp>
    <dsp:sp modelId="{1990ECC4-B03F-484C-96B9-7D0716F77E0C}">
      <dsp:nvSpPr>
        <dsp:cNvPr id="0" name=""/>
        <dsp:cNvSpPr/>
      </dsp:nvSpPr>
      <dsp:spPr>
        <a:xfrm>
          <a:off x="936627" y="892"/>
          <a:ext cx="804410" cy="804410"/>
        </a:xfrm>
        <a:prstGeom prst="ellipse">
          <a:avLst/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700C01-854D-4C44-A38D-885B0DAC2039}">
      <dsp:nvSpPr>
        <dsp:cNvPr id="0" name=""/>
        <dsp:cNvSpPr/>
      </dsp:nvSpPr>
      <dsp:spPr>
        <a:xfrm rot="10800000">
          <a:off x="1338832" y="1045425"/>
          <a:ext cx="4516956" cy="804410"/>
        </a:xfrm>
        <a:prstGeom prst="homePlate">
          <a:avLst/>
        </a:prstGeom>
        <a:solidFill>
          <a:schemeClr val="accent3">
            <a:hueOff val="331297"/>
            <a:satOff val="-17006"/>
            <a:lumOff val="1177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4723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Otázka- odpověď</a:t>
          </a:r>
          <a:endParaRPr lang="cs-CZ" sz="3000" kern="1200"/>
        </a:p>
      </dsp:txBody>
      <dsp:txXfrm rot="10800000">
        <a:off x="1539934" y="1045425"/>
        <a:ext cx="4315854" cy="804410"/>
      </dsp:txXfrm>
    </dsp:sp>
    <dsp:sp modelId="{477A508B-A560-42F7-AD08-06AFCB03E7D8}">
      <dsp:nvSpPr>
        <dsp:cNvPr id="0" name=""/>
        <dsp:cNvSpPr/>
      </dsp:nvSpPr>
      <dsp:spPr>
        <a:xfrm>
          <a:off x="936627" y="1045425"/>
          <a:ext cx="804410" cy="804410"/>
        </a:xfrm>
        <a:prstGeom prst="ellipse">
          <a:avLst/>
        </a:prstGeom>
        <a:solidFill>
          <a:schemeClr val="accent3">
            <a:tint val="50000"/>
            <a:hueOff val="382890"/>
            <a:satOff val="-15112"/>
            <a:lumOff val="-52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1142C1-461D-4364-9682-071CE2924A5B}">
      <dsp:nvSpPr>
        <dsp:cNvPr id="0" name=""/>
        <dsp:cNvSpPr/>
      </dsp:nvSpPr>
      <dsp:spPr>
        <a:xfrm rot="10800000">
          <a:off x="1338832" y="2089958"/>
          <a:ext cx="4516956" cy="804410"/>
        </a:xfrm>
        <a:prstGeom prst="homePlate">
          <a:avLst/>
        </a:prstGeom>
        <a:solidFill>
          <a:schemeClr val="accent3">
            <a:hueOff val="662595"/>
            <a:satOff val="-34012"/>
            <a:lumOff val="2353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4723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Přelož</a:t>
          </a:r>
          <a:endParaRPr lang="cs-CZ" sz="3000" kern="1200"/>
        </a:p>
      </dsp:txBody>
      <dsp:txXfrm rot="10800000">
        <a:off x="1539934" y="2089958"/>
        <a:ext cx="4315854" cy="804410"/>
      </dsp:txXfrm>
    </dsp:sp>
    <dsp:sp modelId="{F78736EB-0FFE-448F-8A20-AE85B498199E}">
      <dsp:nvSpPr>
        <dsp:cNvPr id="0" name=""/>
        <dsp:cNvSpPr/>
      </dsp:nvSpPr>
      <dsp:spPr>
        <a:xfrm>
          <a:off x="936627" y="2089958"/>
          <a:ext cx="804410" cy="804410"/>
        </a:xfrm>
        <a:prstGeom prst="ellipse">
          <a:avLst/>
        </a:prstGeom>
        <a:solidFill>
          <a:schemeClr val="accent3">
            <a:tint val="50000"/>
            <a:hueOff val="765779"/>
            <a:satOff val="-30225"/>
            <a:lumOff val="-104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895FB-DD82-4323-A523-96EE3924CEED}">
      <dsp:nvSpPr>
        <dsp:cNvPr id="0" name=""/>
        <dsp:cNvSpPr/>
      </dsp:nvSpPr>
      <dsp:spPr>
        <a:xfrm rot="10800000">
          <a:off x="1338832" y="3134491"/>
          <a:ext cx="4516956" cy="804410"/>
        </a:xfrm>
        <a:prstGeom prst="homePlate">
          <a:avLst/>
        </a:prstGeom>
        <a:solidFill>
          <a:schemeClr val="accent3">
            <a:hueOff val="993892"/>
            <a:satOff val="-51019"/>
            <a:lumOff val="3530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4723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Zeptej se spolužáka</a:t>
          </a:r>
          <a:endParaRPr lang="cs-CZ" sz="3000" kern="1200"/>
        </a:p>
      </dsp:txBody>
      <dsp:txXfrm rot="10800000">
        <a:off x="1539934" y="3134491"/>
        <a:ext cx="4315854" cy="804410"/>
      </dsp:txXfrm>
    </dsp:sp>
    <dsp:sp modelId="{DF17748B-C438-4540-B0D0-573B1ECFF784}">
      <dsp:nvSpPr>
        <dsp:cNvPr id="0" name=""/>
        <dsp:cNvSpPr/>
      </dsp:nvSpPr>
      <dsp:spPr>
        <a:xfrm>
          <a:off x="936627" y="3134491"/>
          <a:ext cx="804410" cy="804410"/>
        </a:xfrm>
        <a:prstGeom prst="ellipse">
          <a:avLst/>
        </a:prstGeom>
        <a:solidFill>
          <a:schemeClr val="accent3">
            <a:tint val="50000"/>
            <a:hueOff val="1148669"/>
            <a:satOff val="-45337"/>
            <a:lumOff val="-155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77F0B3-AD8D-4C68-A539-9D55257BD9ED}">
      <dsp:nvSpPr>
        <dsp:cNvPr id="0" name=""/>
        <dsp:cNvSpPr/>
      </dsp:nvSpPr>
      <dsp:spPr>
        <a:xfrm rot="10800000">
          <a:off x="1338832" y="4179024"/>
          <a:ext cx="4516956" cy="804410"/>
        </a:xfrm>
        <a:prstGeom prst="homePlate">
          <a:avLst/>
        </a:prstGeom>
        <a:solidFill>
          <a:schemeClr val="accent3">
            <a:hueOff val="1325189"/>
            <a:satOff val="-68025"/>
            <a:lumOff val="4706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4723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Vyprávěj o spolužákovi</a:t>
          </a:r>
          <a:endParaRPr lang="cs-CZ" sz="3000" kern="1200"/>
        </a:p>
      </dsp:txBody>
      <dsp:txXfrm rot="10800000">
        <a:off x="1539934" y="4179024"/>
        <a:ext cx="4315854" cy="804410"/>
      </dsp:txXfrm>
    </dsp:sp>
    <dsp:sp modelId="{5B123671-10A6-4B57-B79F-75E2D57EBF7C}">
      <dsp:nvSpPr>
        <dsp:cNvPr id="0" name=""/>
        <dsp:cNvSpPr/>
      </dsp:nvSpPr>
      <dsp:spPr>
        <a:xfrm>
          <a:off x="936627" y="4179024"/>
          <a:ext cx="804410" cy="804410"/>
        </a:xfrm>
        <a:prstGeom prst="ellipse">
          <a:avLst/>
        </a:prstGeom>
        <a:solidFill>
          <a:schemeClr val="accent3">
            <a:tint val="50000"/>
            <a:hueOff val="1531559"/>
            <a:satOff val="-60450"/>
            <a:lumOff val="-207"/>
            <a:alphaOff val="0"/>
          </a:schemeClr>
        </a:solidFill>
        <a:ln w="384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DB19C-B81E-4CDD-B49D-6A7469D6345A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92C3A-592D-4F77-BCE4-CE0AAE351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447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092C3A-592D-4F77-BCE4-CE0AAE35155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136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348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335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05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128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368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067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579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027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59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756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501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DD141-839A-44F5-82F5-8324B06BCD37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173A7-3692-4169-BF22-5439AEC8267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507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8.wmf"/><Relationship Id="rId5" Type="http://schemas.openxmlformats.org/officeDocument/2006/relationships/diagramColors" Target="../diagrams/colors2.xml"/><Relationship Id="rId10" Type="http://schemas.openxmlformats.org/officeDocument/2006/relationships/image" Target="../media/image7.pn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656319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28167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Anotace: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844824"/>
            <a:ext cx="7396577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smtClean="0"/>
              <a:t>-    Materiál je určen pro 5.ročník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cs-CZ" sz="2400" smtClean="0"/>
              <a:t>Procvičuje učivo učebnice Project 1, Unit 5D - Places,</a:t>
            </a:r>
          </a:p>
          <a:p>
            <a:pPr>
              <a:lnSpc>
                <a:spcPct val="200000"/>
              </a:lnSpc>
            </a:pPr>
            <a:r>
              <a:rPr lang="cs-CZ" sz="2400"/>
              <a:t> </a:t>
            </a:r>
            <a:r>
              <a:rPr lang="cs-CZ" sz="2400" smtClean="0"/>
              <a:t>   /sloveso can, can´t, otázka, odpověď/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cs-CZ" sz="2400" smtClean="0"/>
              <a:t>Pracujeme s interaktivní tabulí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cs-CZ" sz="2400" smtClean="0"/>
              <a:t>Inovace: práce s interaktivní tabulí zvyšuje pozornost </a:t>
            </a:r>
          </a:p>
          <a:p>
            <a:pPr>
              <a:lnSpc>
                <a:spcPct val="200000"/>
              </a:lnSpc>
            </a:pPr>
            <a:r>
              <a:rPr lang="cs-CZ" sz="2400"/>
              <a:t> </a:t>
            </a:r>
            <a:r>
              <a:rPr lang="cs-CZ" sz="2400" smtClean="0"/>
              <a:t>   a aktivitu žáků</a:t>
            </a:r>
          </a:p>
          <a:p>
            <a:pPr marL="285750" indent="-285750">
              <a:buFontTx/>
              <a:buChar char="-"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61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971600" y="332656"/>
            <a:ext cx="6408712" cy="3240360"/>
          </a:xfrm>
        </p:spPr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We can speak english</a:t>
            </a:r>
            <a:endParaRPr lang="cs-CZ">
              <a:solidFill>
                <a:srgbClr val="0070C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 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6146" name="Picture 2" descr="C:\Users\Kolářová\AppData\Local\Microsoft\Windows\Temporary Internet Files\Content.IE5\H9OJA8DP\MC9004339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959" y="476672"/>
            <a:ext cx="3066604" cy="3066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olářová\AppData\Local\Microsoft\Windows\Temporary Internet Files\Content.IE5\J1ALEG8Q\MC9004421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912" y="4893270"/>
            <a:ext cx="1854200" cy="14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Kolářová\AppData\Local\Microsoft\Windows\Temporary Internet Files\Content.IE5\J1ALEG8Q\MC9004421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93270"/>
            <a:ext cx="1854200" cy="14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Kolářová\AppData\Local\Microsoft\Windows\Temporary Internet Files\Content.IE5\J1ALEG8Q\MC9004421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8" y="4869160"/>
            <a:ext cx="1854200" cy="14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09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31031"/>
            <a:ext cx="22381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Obsah: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08681137"/>
              </p:ext>
            </p:extLst>
          </p:nvPr>
        </p:nvGraphicFramePr>
        <p:xfrm>
          <a:off x="1524000" y="1412776"/>
          <a:ext cx="6792416" cy="4984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1" name="Picture 3" descr="C:\Users\Kolářová\AppData\Local\Microsoft\Windows\Temporary Internet Files\Content.IE5\H9OJA8DP\MC9002810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4099" y="5517232"/>
            <a:ext cx="504056" cy="899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Kolářová\AppData\Local\Microsoft\Windows\Temporary Internet Files\Content.IE5\J1ALEG8Q\MC9000887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759" y="4509119"/>
            <a:ext cx="967573" cy="72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Kolářová\AppData\Local\Microsoft\Windows\Temporary Internet Files\Content.IE5\7LIBQ3VE\MC9002507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609" y="3284984"/>
            <a:ext cx="740546" cy="1184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Kolářová\AppData\Local\Microsoft\Windows\Temporary Internet Files\Content.IE5\AHO4Q58R\MC90044149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311794"/>
            <a:ext cx="1044243" cy="1044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Kolářová\AppData\Local\Microsoft\Windows\Temporary Internet Files\Content.IE5\7LIBQ3VE\MC90040597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609" y="1394992"/>
            <a:ext cx="864108" cy="888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36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19074" y="489992"/>
            <a:ext cx="4427984" cy="1066800"/>
          </a:xfrm>
        </p:spPr>
        <p:txBody>
          <a:bodyPr>
            <a:normAutofit/>
          </a:bodyPr>
          <a:lstStyle/>
          <a:p>
            <a:r>
              <a:rPr lang="cs-CZ" sz="4000" smtClean="0">
                <a:solidFill>
                  <a:srgbClr val="FF0000"/>
                </a:solidFill>
              </a:rPr>
              <a:t> Remember!</a:t>
            </a:r>
            <a:endParaRPr lang="cs-CZ" sz="400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1556792"/>
            <a:ext cx="14638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CAN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45840" y="3425675"/>
            <a:ext cx="228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5400" b="1" smtClean="0">
                <a:ln w="11430"/>
                <a:gradFill>
                  <a:gsLst>
                    <a:gs pos="0">
                      <a:srgbClr val="DB8631">
                        <a:tint val="70000"/>
                        <a:satMod val="245000"/>
                      </a:srgbClr>
                    </a:gs>
                    <a:gs pos="75000">
                      <a:srgbClr val="DB8631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DB8631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CAN´T</a:t>
            </a:r>
            <a:endParaRPr lang="cs-CZ" sz="5400" b="1">
              <a:ln w="11430"/>
              <a:gradFill>
                <a:gsLst>
                  <a:gs pos="0">
                    <a:srgbClr val="DB8631">
                      <a:tint val="70000"/>
                      <a:satMod val="245000"/>
                    </a:srgbClr>
                  </a:gs>
                  <a:gs pos="75000">
                    <a:srgbClr val="DB8631">
                      <a:tint val="90000"/>
                      <a:shade val="60000"/>
                      <a:satMod val="240000"/>
                    </a:srgbClr>
                  </a:gs>
                  <a:gs pos="100000">
                    <a:srgbClr val="DB8631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771800" y="1772816"/>
            <a:ext cx="146761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261004" y="364502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776589" y="1710681"/>
            <a:ext cx="34138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smtClean="0">
                <a:solidFill>
                  <a:srgbClr val="FFC000"/>
                </a:solidFill>
              </a:rPr>
              <a:t>MOCI, UMĚTI</a:t>
            </a:r>
            <a:endParaRPr lang="cs-CZ" sz="4400" b="1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43017" y="3644444"/>
            <a:ext cx="43318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FFC000"/>
                </a:solidFill>
              </a:rPr>
              <a:t>NEMOCI, NEUMĚTI</a:t>
            </a:r>
            <a:endParaRPr lang="cs-CZ" sz="4000" b="1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90836" y="2922691"/>
            <a:ext cx="14446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Zápor:</a:t>
            </a:r>
            <a:endParaRPr lang="cs-CZ" sz="3600"/>
          </a:p>
        </p:txBody>
      </p:sp>
      <p:sp>
        <p:nvSpPr>
          <p:cNvPr id="13" name="TextovéPole 12"/>
          <p:cNvSpPr txBox="1"/>
          <p:nvPr/>
        </p:nvSpPr>
        <p:spPr>
          <a:xfrm>
            <a:off x="1123115" y="5750121"/>
            <a:ext cx="36199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/>
              <a:t>CAN NOT          </a:t>
            </a:r>
            <a:endParaRPr lang="cs-CZ" sz="4400"/>
          </a:p>
        </p:txBody>
      </p:sp>
      <p:sp>
        <p:nvSpPr>
          <p:cNvPr id="18" name="Šipka nahoru 17"/>
          <p:cNvSpPr/>
          <p:nvPr/>
        </p:nvSpPr>
        <p:spPr>
          <a:xfrm>
            <a:off x="1988840" y="4581128"/>
            <a:ext cx="242316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Kolářová\AppData\Local\Microsoft\Windows\Temporary Internet Files\Content.IE5\AHO4Q58R\MC9002133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637" y="4779706"/>
            <a:ext cx="2395158" cy="173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ný popisek 18"/>
          <p:cNvSpPr/>
          <p:nvPr/>
        </p:nvSpPr>
        <p:spPr>
          <a:xfrm>
            <a:off x="4776589" y="4585125"/>
            <a:ext cx="1262581" cy="1064509"/>
          </a:xfrm>
          <a:prstGeom prst="wedgeEllipseCallout">
            <a:avLst>
              <a:gd name="adj1" fmla="val 111565"/>
              <a:gd name="adj2" fmla="val 557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I can´t</a:t>
            </a:r>
          </a:p>
          <a:p>
            <a:pPr algn="ctr"/>
            <a:r>
              <a:rPr lang="cs-CZ" sz="2400"/>
              <a:t>s</a:t>
            </a:r>
            <a:r>
              <a:rPr lang="cs-CZ" sz="2400" smtClean="0"/>
              <a:t>ki!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351594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8542720" cy="1066800"/>
          </a:xfrm>
        </p:spPr>
        <p:txBody>
          <a:bodyPr>
            <a:noAutofit/>
          </a:bodyPr>
          <a:lstStyle/>
          <a:p>
            <a:r>
              <a:rPr lang="cs-CZ" sz="4000" smtClean="0">
                <a:solidFill>
                  <a:srgbClr val="FF0000"/>
                </a:solidFill>
              </a:rPr>
              <a:t>Otázka- krátká ODPOVĚĎ</a:t>
            </a:r>
            <a:endParaRPr lang="cs-CZ" sz="400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245514" y="1916832"/>
            <a:ext cx="3646966" cy="2881426"/>
          </a:xfrm>
        </p:spPr>
        <p:txBody>
          <a:bodyPr>
            <a:normAutofit/>
          </a:bodyPr>
          <a:lstStyle/>
          <a:p>
            <a:r>
              <a:rPr lang="cs-CZ" sz="4400" smtClean="0">
                <a:solidFill>
                  <a:srgbClr val="00B050"/>
                </a:solidFill>
              </a:rPr>
              <a:t>YES, I CAN.</a:t>
            </a:r>
          </a:p>
          <a:p>
            <a:r>
              <a:rPr lang="cs-CZ" sz="4400" smtClean="0">
                <a:solidFill>
                  <a:srgbClr val="00B050"/>
                </a:solidFill>
              </a:rPr>
              <a:t>NO, I CAN´T.</a:t>
            </a:r>
            <a:endParaRPr lang="cs-CZ" sz="440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4507294" cy="28813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smtClean="0">
                <a:solidFill>
                  <a:srgbClr val="FFC000"/>
                </a:solidFill>
              </a:rPr>
              <a:t>CAN</a:t>
            </a:r>
            <a:r>
              <a:rPr lang="cs-CZ" sz="4800" smtClean="0">
                <a:solidFill>
                  <a:srgbClr val="92D050"/>
                </a:solidFill>
              </a:rPr>
              <a:t> </a:t>
            </a:r>
            <a:r>
              <a:rPr lang="cs-CZ" sz="4800" smtClean="0">
                <a:solidFill>
                  <a:srgbClr val="FFC000"/>
                </a:solidFill>
              </a:rPr>
              <a:t>YOU RIDE </a:t>
            </a:r>
          </a:p>
          <a:p>
            <a:pPr marL="0" indent="0">
              <a:buNone/>
            </a:pPr>
            <a:r>
              <a:rPr lang="cs-CZ" sz="4800" smtClean="0">
                <a:solidFill>
                  <a:srgbClr val="FFC000"/>
                </a:solidFill>
              </a:rPr>
              <a:t>A SKATEBOARD?</a:t>
            </a:r>
            <a:endParaRPr lang="cs-CZ" sz="4800">
              <a:solidFill>
                <a:srgbClr val="FFC000"/>
              </a:solidFill>
            </a:endParaRPr>
          </a:p>
        </p:txBody>
      </p:sp>
      <p:pic>
        <p:nvPicPr>
          <p:cNvPr id="2051" name="Picture 3" descr="C:\Users\Kolářová\AppData\Local\Microsoft\Windows\Temporary Internet Files\Content.IE5\J1ALEG8Q\MC90042416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33056"/>
            <a:ext cx="1296144" cy="2698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2760" y="1228690"/>
            <a:ext cx="27109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Question- short answer</a:t>
            </a:r>
            <a:endParaRPr lang="cs-CZ" sz="2000"/>
          </a:p>
        </p:txBody>
      </p:sp>
      <p:pic>
        <p:nvPicPr>
          <p:cNvPr id="2053" name="Picture 5" descr="C:\Users\Kolářová\AppData\Local\Microsoft\Windows\Temporary Internet Files\Content.IE5\7LIBQ3VE\MC900355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069" y="4072395"/>
            <a:ext cx="2052690" cy="2419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107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olářová\AppData\Local\Microsoft\Windows\Temporary Internet Files\Content.IE5\J1ALEG8Q\MC900089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52221"/>
            <a:ext cx="2016224" cy="202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olářová\AppData\Local\Microsoft\Windows\Temporary Internet Files\Content.IE5\H9OJA8DP\MC9003589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441" y="1844824"/>
            <a:ext cx="2247747" cy="2141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olářová\AppData\Local\Microsoft\Windows\Temporary Internet Files\Content.IE5\J1ALEG8Q\MC90043007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184673"/>
            <a:ext cx="2799785" cy="1673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olářová\AppData\Local\Microsoft\Windows\Temporary Internet Files\Content.IE5\7LIBQ3VE\MC90044175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1163" y="-28373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olářová\AppData\Local\Microsoft\Windows\Temporary Internet Files\Content.IE5\AHO4Q58R\MC90044176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2437">
            <a:off x="-317758" y="-388426"/>
            <a:ext cx="3090560" cy="309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Kolářová\AppData\Local\Microsoft\Windows\Temporary Internet Files\Content.IE5\H9OJA8DP\MC90044176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6388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7734" y="454205"/>
            <a:ext cx="243207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Can you speak </a:t>
            </a:r>
          </a:p>
          <a:p>
            <a:r>
              <a:rPr lang="cs-CZ" sz="2800" smtClean="0"/>
              <a:t>English?</a:t>
            </a:r>
            <a:endParaRPr lang="cs-CZ" sz="2800"/>
          </a:p>
        </p:txBody>
      </p:sp>
      <p:sp>
        <p:nvSpPr>
          <p:cNvPr id="7" name="TextovéPole 6"/>
          <p:cNvSpPr txBox="1"/>
          <p:nvPr/>
        </p:nvSpPr>
        <p:spPr>
          <a:xfrm>
            <a:off x="6972868" y="378669"/>
            <a:ext cx="21499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Can you hear</a:t>
            </a:r>
          </a:p>
          <a:p>
            <a:r>
              <a:rPr lang="cs-CZ" sz="2800"/>
              <a:t>m</a:t>
            </a:r>
            <a:r>
              <a:rPr lang="cs-CZ" sz="2800" smtClean="0"/>
              <a:t>e?</a:t>
            </a:r>
            <a:endParaRPr lang="cs-CZ" sz="2800"/>
          </a:p>
        </p:txBody>
      </p:sp>
      <p:sp>
        <p:nvSpPr>
          <p:cNvPr id="8" name="TextovéPole 7"/>
          <p:cNvSpPr txBox="1"/>
          <p:nvPr/>
        </p:nvSpPr>
        <p:spPr>
          <a:xfrm>
            <a:off x="3699377" y="3986235"/>
            <a:ext cx="15712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I can see 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you!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01163" y="4974597"/>
            <a:ext cx="205857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/>
              <a:t>Přelož,</a:t>
            </a:r>
          </a:p>
          <a:p>
            <a:r>
              <a:rPr lang="cs-CZ" sz="4400" smtClean="0"/>
              <a:t>co říkají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2" name="Oválný popisek 1"/>
          <p:cNvSpPr/>
          <p:nvPr/>
        </p:nvSpPr>
        <p:spPr>
          <a:xfrm>
            <a:off x="3117849" y="718474"/>
            <a:ext cx="2344882" cy="1740995"/>
          </a:xfrm>
          <a:prstGeom prst="wedgeEllipseCallout">
            <a:avLst>
              <a:gd name="adj1" fmla="val -95179"/>
              <a:gd name="adj2" fmla="val 414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/>
              <a:t>Yes. Can I</a:t>
            </a:r>
          </a:p>
          <a:p>
            <a:pPr algn="ctr"/>
            <a:r>
              <a:rPr lang="cs-CZ" sz="2800"/>
              <a:t>h</a:t>
            </a:r>
            <a:r>
              <a:rPr lang="cs-CZ" sz="2800" smtClean="0"/>
              <a:t>elp you?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84126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2480" y="332656"/>
            <a:ext cx="61334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Zeptej se spolužáka:</a:t>
            </a:r>
            <a:endParaRPr lang="cs-CZ" sz="5400" b="1" cap="none" spc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84586"/>
            <a:ext cx="615745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rgbClr val="FFFF00"/>
                </a:solidFill>
              </a:rPr>
              <a:t>Odpovědi si poznamenej: 1. Y/Yes/</a:t>
            </a:r>
          </a:p>
          <a:p>
            <a:r>
              <a:rPr lang="cs-CZ" sz="3200">
                <a:solidFill>
                  <a:srgbClr val="FFFF00"/>
                </a:solidFill>
              </a:rPr>
              <a:t> </a:t>
            </a:r>
            <a:r>
              <a:rPr lang="cs-CZ" sz="3200" smtClean="0">
                <a:solidFill>
                  <a:srgbClr val="FFFF00"/>
                </a:solidFill>
              </a:rPr>
              <a:t>                                                2. N/No/</a:t>
            </a:r>
            <a:endParaRPr lang="cs-CZ" sz="320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348880"/>
            <a:ext cx="690124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smtClean="0">
                <a:solidFill>
                  <a:srgbClr val="002060"/>
                </a:solidFill>
              </a:rPr>
              <a:t>Can you jump high?</a:t>
            </a:r>
          </a:p>
          <a:p>
            <a:pPr marL="342900" indent="-342900">
              <a:buAutoNum type="arabicPeriod"/>
            </a:pPr>
            <a:r>
              <a:rPr lang="cs-CZ" sz="2800" smtClean="0"/>
              <a:t>Can you run fast?</a:t>
            </a:r>
          </a:p>
          <a:p>
            <a:pPr marL="342900" indent="-342900">
              <a:buAutoNum type="arabicPeriod"/>
            </a:pPr>
            <a:r>
              <a:rPr lang="cs-CZ" sz="2800" smtClean="0">
                <a:solidFill>
                  <a:srgbClr val="002060"/>
                </a:solidFill>
              </a:rPr>
              <a:t>Can you draw a horse?</a:t>
            </a:r>
          </a:p>
          <a:p>
            <a:pPr marL="342900" indent="-342900">
              <a:buAutoNum type="arabicPeriod"/>
            </a:pPr>
            <a:r>
              <a:rPr lang="cs-CZ" sz="2800" smtClean="0"/>
              <a:t>Can you read a map?</a:t>
            </a:r>
          </a:p>
          <a:p>
            <a:pPr marL="342900" indent="-342900">
              <a:buAutoNum type="arabicPeriod"/>
            </a:pPr>
            <a:r>
              <a:rPr lang="cs-CZ" sz="2800" smtClean="0">
                <a:solidFill>
                  <a:srgbClr val="002060"/>
                </a:solidFill>
              </a:rPr>
              <a:t>Can you paint with your foot?</a:t>
            </a:r>
          </a:p>
          <a:p>
            <a:pPr marL="342900" indent="-342900">
              <a:buAutoNum type="arabicPeriod"/>
            </a:pPr>
            <a:r>
              <a:rPr lang="cs-CZ" sz="2800" smtClean="0"/>
              <a:t>Can you speak Slovak?</a:t>
            </a:r>
          </a:p>
          <a:p>
            <a:pPr marL="342900" indent="-342900">
              <a:buAutoNum type="arabicPeriod"/>
            </a:pPr>
            <a:r>
              <a:rPr lang="cs-CZ" sz="2800" smtClean="0">
                <a:solidFill>
                  <a:srgbClr val="002060"/>
                </a:solidFill>
              </a:rPr>
              <a:t>Can you do gymnastic?</a:t>
            </a:r>
          </a:p>
          <a:p>
            <a:pPr marL="342900" indent="-342900">
              <a:buAutoNum type="arabicPeriod"/>
            </a:pPr>
            <a:r>
              <a:rPr lang="cs-CZ" sz="2800" smtClean="0"/>
              <a:t>Can you play tennis?</a:t>
            </a:r>
          </a:p>
          <a:p>
            <a:pPr marL="342900" indent="-342900">
              <a:buAutoNum type="arabicPeriod"/>
            </a:pPr>
            <a:r>
              <a:rPr lang="cs-CZ" sz="2800" smtClean="0">
                <a:solidFill>
                  <a:srgbClr val="002060"/>
                </a:solidFill>
              </a:rPr>
              <a:t>Can you  dance?</a:t>
            </a:r>
          </a:p>
          <a:p>
            <a:pPr marL="342900" indent="-342900">
              <a:buAutoNum type="arabicPeriod"/>
            </a:pPr>
            <a:r>
              <a:rPr lang="cs-CZ" sz="2800" smtClean="0"/>
              <a:t>Can you  count to one hundred in English?</a:t>
            </a:r>
            <a:endParaRPr lang="cs-CZ" sz="2800"/>
          </a:p>
        </p:txBody>
      </p:sp>
      <p:pic>
        <p:nvPicPr>
          <p:cNvPr id="4100" name="Picture 4" descr="C:\Users\Kolářová\AppData\Local\Microsoft\Windows\Temporary Internet Files\Content.IE5\7LIBQ3VE\MC900285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59958"/>
            <a:ext cx="1796796" cy="1473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Kolářová\AppData\Local\Microsoft\Windows\Temporary Internet Files\Content.IE5\7LIBQ3VE\MC9002858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041" y="4146998"/>
            <a:ext cx="1345082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971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562121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Vyprávějte o svém</a:t>
            </a:r>
          </a:p>
          <a:p>
            <a:pPr algn="ctr"/>
            <a:r>
              <a:rPr lang="cs-CZ" sz="5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spolužákovi: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3140968"/>
            <a:ext cx="393409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>
                <a:solidFill>
                  <a:srgbClr val="002060"/>
                </a:solidFill>
              </a:rPr>
              <a:t>Například:</a:t>
            </a:r>
          </a:p>
          <a:p>
            <a:r>
              <a:rPr lang="cs-CZ" sz="3200" smtClean="0"/>
              <a:t>1. Jana can jump high.</a:t>
            </a:r>
          </a:p>
          <a:p>
            <a:r>
              <a:rPr lang="cs-CZ" sz="3200" smtClean="0"/>
              <a:t>2. She can´t run fast.</a:t>
            </a:r>
          </a:p>
          <a:p>
            <a:r>
              <a:rPr lang="cs-CZ" sz="3200" smtClean="0"/>
              <a:t>.</a:t>
            </a:r>
          </a:p>
          <a:p>
            <a:r>
              <a:rPr lang="cs-CZ" sz="3200" smtClean="0"/>
              <a:t>.</a:t>
            </a:r>
          </a:p>
          <a:p>
            <a:r>
              <a:rPr lang="cs-CZ" sz="3200"/>
              <a:t>.</a:t>
            </a:r>
            <a:r>
              <a:rPr lang="cs-CZ" sz="3200" smtClean="0"/>
              <a:t> </a:t>
            </a:r>
            <a:endParaRPr lang="cs-CZ" sz="3200"/>
          </a:p>
        </p:txBody>
      </p:sp>
      <p:sp>
        <p:nvSpPr>
          <p:cNvPr id="4" name="Šestiúhelník 3"/>
          <p:cNvSpPr/>
          <p:nvPr/>
        </p:nvSpPr>
        <p:spPr>
          <a:xfrm>
            <a:off x="6088762" y="1628800"/>
            <a:ext cx="2592288" cy="2105863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rgbClr val="FFC000"/>
                </a:solidFill>
              </a:rPr>
              <a:t>Žák z jedné dvojice</a:t>
            </a:r>
          </a:p>
          <a:p>
            <a:pPr algn="ctr"/>
            <a:r>
              <a:rPr lang="cs-CZ" sz="2400">
                <a:solidFill>
                  <a:srgbClr val="FFC000"/>
                </a:solidFill>
              </a:rPr>
              <a:t>v</a:t>
            </a:r>
            <a:r>
              <a:rPr lang="cs-CZ" sz="2400" smtClean="0">
                <a:solidFill>
                  <a:srgbClr val="FFC000"/>
                </a:solidFill>
              </a:rPr>
              <a:t>ypráví žákovi z 2. dvojice.</a:t>
            </a:r>
            <a:endParaRPr lang="cs-CZ" sz="2400">
              <a:solidFill>
                <a:srgbClr val="FFC000"/>
              </a:solidFill>
            </a:endParaRPr>
          </a:p>
        </p:txBody>
      </p:sp>
      <p:pic>
        <p:nvPicPr>
          <p:cNvPr id="5122" name="Picture 2" descr="C:\Users\Kolářová\AppData\Local\Microsoft\Windows\Temporary Internet Files\Content.IE5\H9OJA8DP\MC9002314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28500"/>
            <a:ext cx="2592288" cy="222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olářová\AppData\Local\Microsoft\Windows\Temporary Internet Files\Content.IE5\AHO4Q58R\MC900311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662" y="4941168"/>
            <a:ext cx="1733258" cy="1400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779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54163"/>
            <a:ext cx="4725988" cy="4538662"/>
          </a:xfrm>
        </p:spPr>
        <p:txBody>
          <a:bodyPr>
            <a:normAutofit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83568" y="764704"/>
            <a:ext cx="22765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Zdroje:</a:t>
            </a:r>
            <a:endParaRPr lang="cs-CZ" sz="5400" b="1" cap="none" spc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6395" y="2458343"/>
            <a:ext cx="426751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hlinkClick r:id="rId3"/>
              </a:rPr>
              <a:t>www.office.microsoft.com</a:t>
            </a:r>
            <a:endParaRPr lang="cs-CZ" sz="2800" smtClean="0"/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5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214</TotalTime>
  <Words>303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Tradeshow</vt:lpstr>
      <vt:lpstr>Motiv systému Office</vt:lpstr>
      <vt:lpstr>Prezentace aplikace PowerPoint</vt:lpstr>
      <vt:lpstr>Prezentace aplikace PowerPoint</vt:lpstr>
      <vt:lpstr>We can speak english</vt:lpstr>
      <vt:lpstr>Prezentace aplikace PowerPoint</vt:lpstr>
      <vt:lpstr> Remember!</vt:lpstr>
      <vt:lpstr>Otázka- krátká ODPOVĚĎ</vt:lpstr>
      <vt:lpstr>Prezentace aplikace PowerPoint</vt:lpstr>
      <vt:lpstr>Prezentace aplikace PowerPoint</vt:lpstr>
      <vt:lpstr>Prezentace aplikace PowerPoint</vt:lpstr>
      <vt:lpstr>   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21</cp:revision>
  <dcterms:created xsi:type="dcterms:W3CDTF">2012-04-23T14:56:39Z</dcterms:created>
  <dcterms:modified xsi:type="dcterms:W3CDTF">2012-04-23T19:54:16Z</dcterms:modified>
</cp:coreProperties>
</file>