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66" r:id="rId3"/>
    <p:sldId id="260" r:id="rId4"/>
    <p:sldId id="256" r:id="rId5"/>
    <p:sldId id="261" r:id="rId6"/>
    <p:sldId id="257" r:id="rId7"/>
    <p:sldId id="259" r:id="rId8"/>
    <p:sldId id="258" r:id="rId9"/>
    <p:sldId id="263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VY_22_INOVACE_34_Present </a:t>
          </a:r>
          <a:r>
            <a:rPr lang="cs-CZ" smtClean="0"/>
            <a:t>simple </a:t>
          </a:r>
          <a:r>
            <a:rPr lang="cs-CZ" smtClean="0"/>
            <a:t>or continuous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Present simple or continuous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F3EC8F-EB29-4EA6-AF3C-02C8B4147E80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929A729-4C65-4A33-B842-31C7F36DD21E}" type="presOf" srcId="{FBBFC3EA-9D9D-4F3A-BEA6-9C2C0E46BF20}" destId="{643EA938-EDE0-4533-ACCC-D2BD6F3A527C}" srcOrd="0" destOrd="0" presId="urn:microsoft.com/office/officeart/2005/8/layout/target3"/>
    <dgm:cxn modelId="{85AE59ED-3FA9-4677-B7A5-D5BE8AEA6585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E7EBD2B-561A-493A-BECE-16596ECC246B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685C2B9-8B0D-4323-96B4-2D58329934C0}" type="presOf" srcId="{EBC41103-E2E5-4D48-9B4B-425520D3D098}" destId="{F969C235-9271-4D34-B740-D627A121CAD0}" srcOrd="1" destOrd="0" presId="urn:microsoft.com/office/officeart/2005/8/layout/target3"/>
    <dgm:cxn modelId="{7416D035-40C1-41DB-BA4E-1668C1063155}" type="presOf" srcId="{019433A1-1324-4DE1-9E6F-32B851095F74}" destId="{E7297F21-D4FD-4A41-AE58-814D01A6B5E7}" srcOrd="1" destOrd="0" presId="urn:microsoft.com/office/officeart/2005/8/layout/target3"/>
    <dgm:cxn modelId="{4DE2EC51-8BF3-4D76-B662-56539684519B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23C881-D284-4865-BDCF-47813E6E4F19}" type="presOf" srcId="{EBC41103-E2E5-4D48-9B4B-425520D3D098}" destId="{50C2F88D-8688-44C2-A854-691F34009D3B}" srcOrd="0" destOrd="0" presId="urn:microsoft.com/office/officeart/2005/8/layout/target3"/>
    <dgm:cxn modelId="{A0DA32AC-FD75-4E78-9142-99709D21D520}" type="presOf" srcId="{445C7998-7549-48B0-BD68-D4F0167F02E5}" destId="{BC35EE03-4121-4EF9-923D-7CB6D30D358D}" srcOrd="0" destOrd="0" presId="urn:microsoft.com/office/officeart/2005/8/layout/target3"/>
    <dgm:cxn modelId="{5D3DC46A-24CA-493E-8293-65825F038EAF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57860EA-4E2F-4B8B-BFF1-BE829FD7E7A3}" type="presOf" srcId="{C73C7642-F245-4585-8F88-243F9FAEF6CA}" destId="{AA41A67C-3D3F-4AE9-9E0F-5D7F7BB2E741}" srcOrd="1" destOrd="0" presId="urn:microsoft.com/office/officeart/2005/8/layout/target3"/>
    <dgm:cxn modelId="{6D67C2D0-3E01-4F58-824D-14EA3CEC407A}" type="presOf" srcId="{445C7998-7549-48B0-BD68-D4F0167F02E5}" destId="{4D19AB04-24FA-40C2-B203-52AE3D15E17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9BC6D84-ADE7-4DEB-88D9-39B89B0EF50F}" type="presOf" srcId="{FBBFC3EA-9D9D-4F3A-BEA6-9C2C0E46BF20}" destId="{832BF48F-0145-4429-9E02-8FCA946CCE9E}" srcOrd="1" destOrd="0" presId="urn:microsoft.com/office/officeart/2005/8/layout/target3"/>
    <dgm:cxn modelId="{CF94BEAE-71AE-4701-AFB9-39670582C872}" type="presParOf" srcId="{71045F8C-00FA-488E-A7BD-E2E6753D979D}" destId="{3577EC6B-C980-4F34-8C69-4365E7B8FC8C}" srcOrd="0" destOrd="0" presId="urn:microsoft.com/office/officeart/2005/8/layout/target3"/>
    <dgm:cxn modelId="{E1F8025C-C188-4C42-B19D-046B07F6F5EB}" type="presParOf" srcId="{71045F8C-00FA-488E-A7BD-E2E6753D979D}" destId="{6940EB87-DC1D-4BC3-9408-9AC2E1FFC039}" srcOrd="1" destOrd="0" presId="urn:microsoft.com/office/officeart/2005/8/layout/target3"/>
    <dgm:cxn modelId="{7C49B9B0-683B-4748-80B8-8755A051DDAC}" type="presParOf" srcId="{71045F8C-00FA-488E-A7BD-E2E6753D979D}" destId="{BC35EE03-4121-4EF9-923D-7CB6D30D358D}" srcOrd="2" destOrd="0" presId="urn:microsoft.com/office/officeart/2005/8/layout/target3"/>
    <dgm:cxn modelId="{077FC1EB-2637-46CC-BCFC-9F61AAE3DAEE}" type="presParOf" srcId="{71045F8C-00FA-488E-A7BD-E2E6753D979D}" destId="{C95EEA27-3CBF-4645-A92D-9D8AF5C1CBFC}" srcOrd="3" destOrd="0" presId="urn:microsoft.com/office/officeart/2005/8/layout/target3"/>
    <dgm:cxn modelId="{A41CAA4D-7DDD-4B38-86CA-656125CD45AA}" type="presParOf" srcId="{71045F8C-00FA-488E-A7BD-E2E6753D979D}" destId="{851BB866-B6AE-4566-893F-4C635BA974FC}" srcOrd="4" destOrd="0" presId="urn:microsoft.com/office/officeart/2005/8/layout/target3"/>
    <dgm:cxn modelId="{F2F3AA82-6C7A-49FB-9FF2-AF0C0AE01120}" type="presParOf" srcId="{71045F8C-00FA-488E-A7BD-E2E6753D979D}" destId="{643EA938-EDE0-4533-ACCC-D2BD6F3A527C}" srcOrd="5" destOrd="0" presId="urn:microsoft.com/office/officeart/2005/8/layout/target3"/>
    <dgm:cxn modelId="{3D753989-B11A-4ADB-A51D-B4FA748FC1F0}" type="presParOf" srcId="{71045F8C-00FA-488E-A7BD-E2E6753D979D}" destId="{92F31B18-D66D-4CC7-89B9-378928DE877D}" srcOrd="6" destOrd="0" presId="urn:microsoft.com/office/officeart/2005/8/layout/target3"/>
    <dgm:cxn modelId="{FFB86CC9-F30F-40E3-8C5C-313ACCCD5A4F}" type="presParOf" srcId="{71045F8C-00FA-488E-A7BD-E2E6753D979D}" destId="{902074E1-B931-4618-97F1-FADBE82E9C3C}" srcOrd="7" destOrd="0" presId="urn:microsoft.com/office/officeart/2005/8/layout/target3"/>
    <dgm:cxn modelId="{FEB4955F-6CE0-4203-B49E-0C7A809E1436}" type="presParOf" srcId="{71045F8C-00FA-488E-A7BD-E2E6753D979D}" destId="{A3817367-F2BC-482F-8832-FA00B51DCCF3}" srcOrd="8" destOrd="0" presId="urn:microsoft.com/office/officeart/2005/8/layout/target3"/>
    <dgm:cxn modelId="{039611DC-9451-4711-B60B-576357299885}" type="presParOf" srcId="{71045F8C-00FA-488E-A7BD-E2E6753D979D}" destId="{626ABFF6-56C8-4386-B662-68EC364EED9D}" srcOrd="9" destOrd="0" presId="urn:microsoft.com/office/officeart/2005/8/layout/target3"/>
    <dgm:cxn modelId="{6999BCA2-A541-407E-8405-78E9251B1697}" type="presParOf" srcId="{71045F8C-00FA-488E-A7BD-E2E6753D979D}" destId="{6DB11F1C-D028-4800-9625-6611CA9DE6D4}" srcOrd="10" destOrd="0" presId="urn:microsoft.com/office/officeart/2005/8/layout/target3"/>
    <dgm:cxn modelId="{638B7324-7509-4A2D-A015-B39A0E4BD65A}" type="presParOf" srcId="{71045F8C-00FA-488E-A7BD-E2E6753D979D}" destId="{CDED6FE3-AD8F-4ACC-B6B8-710EDDD97598}" srcOrd="11" destOrd="0" presId="urn:microsoft.com/office/officeart/2005/8/layout/target3"/>
    <dgm:cxn modelId="{97B1AD34-C71C-41C9-B2DA-8A021DF8FED7}" type="presParOf" srcId="{71045F8C-00FA-488E-A7BD-E2E6753D979D}" destId="{397AC6D7-84A6-4150-958F-83C92D9ACF38}" srcOrd="12" destOrd="0" presId="urn:microsoft.com/office/officeart/2005/8/layout/target3"/>
    <dgm:cxn modelId="{E9E4B0DE-D3AD-48B8-A2D8-BD63BBF28F0D}" type="presParOf" srcId="{71045F8C-00FA-488E-A7BD-E2E6753D979D}" destId="{D7419528-33A6-416D-9E64-B3F7915C5149}" srcOrd="13" destOrd="0" presId="urn:microsoft.com/office/officeart/2005/8/layout/target3"/>
    <dgm:cxn modelId="{E6A2D2B3-3CF1-4571-B0BE-25D362C6C859}" type="presParOf" srcId="{71045F8C-00FA-488E-A7BD-E2E6753D979D}" destId="{97289DF2-90F4-4EC2-A9FC-633B00BAB610}" srcOrd="14" destOrd="0" presId="urn:microsoft.com/office/officeart/2005/8/layout/target3"/>
    <dgm:cxn modelId="{0C5A5C2A-CB71-4698-9322-10D2D04FA689}" type="presParOf" srcId="{71045F8C-00FA-488E-A7BD-E2E6753D979D}" destId="{234EBA9D-95B4-4C20-A84E-6F65F1085DC6}" srcOrd="15" destOrd="0" presId="urn:microsoft.com/office/officeart/2005/8/layout/target3"/>
    <dgm:cxn modelId="{CD4B81B8-3499-4288-BBC8-A0DBF8E87F9F}" type="presParOf" srcId="{71045F8C-00FA-488E-A7BD-E2E6753D979D}" destId="{12255512-213F-41DF-90A6-8B4CD74A2B52}" srcOrd="16" destOrd="0" presId="urn:microsoft.com/office/officeart/2005/8/layout/target3"/>
    <dgm:cxn modelId="{1AC5EBA1-CDDC-431B-B28B-38C8936B90E1}" type="presParOf" srcId="{71045F8C-00FA-488E-A7BD-E2E6753D979D}" destId="{50C2F88D-8688-44C2-A854-691F34009D3B}" srcOrd="17" destOrd="0" presId="urn:microsoft.com/office/officeart/2005/8/layout/target3"/>
    <dgm:cxn modelId="{C4BF6DEE-7BF0-4E65-BB72-D913449664B3}" type="presParOf" srcId="{71045F8C-00FA-488E-A7BD-E2E6753D979D}" destId="{4D19AB04-24FA-40C2-B203-52AE3D15E171}" srcOrd="18" destOrd="0" presId="urn:microsoft.com/office/officeart/2005/8/layout/target3"/>
    <dgm:cxn modelId="{D91F5FF8-1581-41C0-9062-F97F7BC7D984}" type="presParOf" srcId="{71045F8C-00FA-488E-A7BD-E2E6753D979D}" destId="{832BF48F-0145-4429-9E02-8FCA946CCE9E}" srcOrd="19" destOrd="0" presId="urn:microsoft.com/office/officeart/2005/8/layout/target3"/>
    <dgm:cxn modelId="{FFD096F7-BD8D-4A53-9C8E-B4AA94B14E60}" type="presParOf" srcId="{71045F8C-00FA-488E-A7BD-E2E6753D979D}" destId="{E7297F21-D4FD-4A41-AE58-814D01A6B5E7}" srcOrd="20" destOrd="0" presId="urn:microsoft.com/office/officeart/2005/8/layout/target3"/>
    <dgm:cxn modelId="{15AFB25E-0387-4853-9EEE-203773713F07}" type="presParOf" srcId="{71045F8C-00FA-488E-A7BD-E2E6753D979D}" destId="{F69A1436-182C-465B-AD7F-FE48E0C090C1}" srcOrd="21" destOrd="0" presId="urn:microsoft.com/office/officeart/2005/8/layout/target3"/>
    <dgm:cxn modelId="{05931C04-5BBB-4B00-B30D-283B39502515}" type="presParOf" srcId="{71045F8C-00FA-488E-A7BD-E2E6753D979D}" destId="{AA41A67C-3D3F-4AE9-9E0F-5D7F7BB2E741}" srcOrd="22" destOrd="0" presId="urn:microsoft.com/office/officeart/2005/8/layout/target3"/>
    <dgm:cxn modelId="{8460D440-E973-434B-85D1-D902805B3FE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34A86C-421B-46DF-9A0E-9B8EBFDE9769}" type="doc">
      <dgm:prSet loTypeId="urn:microsoft.com/office/officeart/2008/layout/SquareAccentLis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85EFC360-8E2D-4207-832F-2B53F15DDA6F}">
      <dgm:prSet phldrT="[Text]"/>
      <dgm:spPr/>
      <dgm:t>
        <a:bodyPr/>
        <a:lstStyle/>
        <a:p>
          <a:r>
            <a:rPr lang="cs-CZ" smtClean="0"/>
            <a:t>Výklad</a:t>
          </a:r>
          <a:endParaRPr lang="cs-CZ"/>
        </a:p>
      </dgm:t>
    </dgm:pt>
    <dgm:pt modelId="{BBE44B03-81D6-442E-BD38-07E14E720919}" type="parTrans" cxnId="{8A3E3521-4EE9-4F2E-A45A-5ECFFFAA234E}">
      <dgm:prSet/>
      <dgm:spPr/>
      <dgm:t>
        <a:bodyPr/>
        <a:lstStyle/>
        <a:p>
          <a:endParaRPr lang="cs-CZ"/>
        </a:p>
      </dgm:t>
    </dgm:pt>
    <dgm:pt modelId="{B1417402-4F5C-4026-A7D3-647F9084ABBF}" type="sibTrans" cxnId="{8A3E3521-4EE9-4F2E-A45A-5ECFFFAA234E}">
      <dgm:prSet/>
      <dgm:spPr/>
      <dgm:t>
        <a:bodyPr/>
        <a:lstStyle/>
        <a:p>
          <a:endParaRPr lang="cs-CZ"/>
        </a:p>
      </dgm:t>
    </dgm:pt>
    <dgm:pt modelId="{6DE8DB0E-9042-4760-9EE0-9A68A7AD8443}">
      <dgm:prSet phldrT="[Text]"/>
      <dgm:spPr/>
      <dgm:t>
        <a:bodyPr/>
        <a:lstStyle/>
        <a:p>
          <a:r>
            <a:rPr lang="cs-CZ" smtClean="0"/>
            <a:t>1. Present simple</a:t>
          </a:r>
          <a:endParaRPr lang="cs-CZ"/>
        </a:p>
      </dgm:t>
    </dgm:pt>
    <dgm:pt modelId="{7EC038BF-6FBA-41EC-BA50-6989121423A0}" type="parTrans" cxnId="{C95175F6-4507-4BC6-BDD6-C86200E36CEC}">
      <dgm:prSet/>
      <dgm:spPr/>
      <dgm:t>
        <a:bodyPr/>
        <a:lstStyle/>
        <a:p>
          <a:endParaRPr lang="cs-CZ"/>
        </a:p>
      </dgm:t>
    </dgm:pt>
    <dgm:pt modelId="{329C3E55-7900-489B-9AE9-623FB0D1A672}" type="sibTrans" cxnId="{C95175F6-4507-4BC6-BDD6-C86200E36CEC}">
      <dgm:prSet/>
      <dgm:spPr/>
      <dgm:t>
        <a:bodyPr/>
        <a:lstStyle/>
        <a:p>
          <a:endParaRPr lang="cs-CZ"/>
        </a:p>
      </dgm:t>
    </dgm:pt>
    <dgm:pt modelId="{39BC4F79-975F-4DD0-9296-BCBD98F368A5}">
      <dgm:prSet phldrT="[Text]"/>
      <dgm:spPr/>
      <dgm:t>
        <a:bodyPr/>
        <a:lstStyle/>
        <a:p>
          <a:r>
            <a:rPr lang="cs-CZ" smtClean="0"/>
            <a:t>2. Present continuous</a:t>
          </a:r>
          <a:endParaRPr lang="cs-CZ"/>
        </a:p>
      </dgm:t>
    </dgm:pt>
    <dgm:pt modelId="{E1555DF9-4E7C-4CC0-BB5D-4BD4C1BDDE07}" type="parTrans" cxnId="{42EE1846-0BFB-424D-883D-2C04DC591F30}">
      <dgm:prSet/>
      <dgm:spPr/>
      <dgm:t>
        <a:bodyPr/>
        <a:lstStyle/>
        <a:p>
          <a:endParaRPr lang="cs-CZ"/>
        </a:p>
      </dgm:t>
    </dgm:pt>
    <dgm:pt modelId="{77321112-2232-4F4F-9F17-906C9B1522BB}" type="sibTrans" cxnId="{42EE1846-0BFB-424D-883D-2C04DC591F30}">
      <dgm:prSet/>
      <dgm:spPr/>
      <dgm:t>
        <a:bodyPr/>
        <a:lstStyle/>
        <a:p>
          <a:endParaRPr lang="cs-CZ"/>
        </a:p>
      </dgm:t>
    </dgm:pt>
    <dgm:pt modelId="{E31FD943-5A89-4997-ABF4-BFF6A15D1A80}">
      <dgm:prSet phldrT="[Text]"/>
      <dgm:spPr/>
      <dgm:t>
        <a:bodyPr/>
        <a:lstStyle/>
        <a:p>
          <a:r>
            <a:rPr lang="cs-CZ" smtClean="0"/>
            <a:t>3. Srovnej</a:t>
          </a:r>
          <a:endParaRPr lang="cs-CZ"/>
        </a:p>
      </dgm:t>
    </dgm:pt>
    <dgm:pt modelId="{946FC4E4-C9C2-4409-BA49-32E38BFF5613}" type="parTrans" cxnId="{C3071C54-4A20-444B-8760-C95DEDAF4DFD}">
      <dgm:prSet/>
      <dgm:spPr/>
      <dgm:t>
        <a:bodyPr/>
        <a:lstStyle/>
        <a:p>
          <a:endParaRPr lang="cs-CZ"/>
        </a:p>
      </dgm:t>
    </dgm:pt>
    <dgm:pt modelId="{2F4D1FE2-0CA8-4288-B98C-52518FB75F3A}" type="sibTrans" cxnId="{C3071C54-4A20-444B-8760-C95DEDAF4DFD}">
      <dgm:prSet/>
      <dgm:spPr/>
      <dgm:t>
        <a:bodyPr/>
        <a:lstStyle/>
        <a:p>
          <a:endParaRPr lang="cs-CZ"/>
        </a:p>
      </dgm:t>
    </dgm:pt>
    <dgm:pt modelId="{00A9BFB7-800C-465B-9DF0-5ABD160AB370}">
      <dgm:prSet phldrT="[Text]"/>
      <dgm:spPr/>
      <dgm:t>
        <a:bodyPr/>
        <a:lstStyle/>
        <a:p>
          <a:r>
            <a:rPr lang="cs-CZ" smtClean="0"/>
            <a:t>Procvičení</a:t>
          </a:r>
          <a:endParaRPr lang="cs-CZ"/>
        </a:p>
      </dgm:t>
    </dgm:pt>
    <dgm:pt modelId="{4B01CD5C-D733-4491-B541-34DB3D6B3235}" type="parTrans" cxnId="{F4050DFE-2B97-454A-BD4E-03ADAF9AC5B5}">
      <dgm:prSet/>
      <dgm:spPr/>
      <dgm:t>
        <a:bodyPr/>
        <a:lstStyle/>
        <a:p>
          <a:endParaRPr lang="cs-CZ"/>
        </a:p>
      </dgm:t>
    </dgm:pt>
    <dgm:pt modelId="{3109287F-F1A7-4143-B795-3C544450630F}" type="sibTrans" cxnId="{F4050DFE-2B97-454A-BD4E-03ADAF9AC5B5}">
      <dgm:prSet/>
      <dgm:spPr/>
      <dgm:t>
        <a:bodyPr/>
        <a:lstStyle/>
        <a:p>
          <a:endParaRPr lang="cs-CZ"/>
        </a:p>
      </dgm:t>
    </dgm:pt>
    <dgm:pt modelId="{E2605D76-515F-481E-B248-5A900469FF86}">
      <dgm:prSet phldrT="[Text]"/>
      <dgm:spPr/>
      <dgm:t>
        <a:bodyPr/>
        <a:lstStyle/>
        <a:p>
          <a:r>
            <a:rPr lang="cs-CZ" smtClean="0"/>
            <a:t>4. What are they doing?</a:t>
          </a:r>
          <a:endParaRPr lang="cs-CZ"/>
        </a:p>
      </dgm:t>
    </dgm:pt>
    <dgm:pt modelId="{D33C7E54-4978-4549-80DE-6E7E0BB8DE9A}" type="parTrans" cxnId="{7AEC5C0E-37F9-478A-83BA-F70FCB19EF02}">
      <dgm:prSet/>
      <dgm:spPr/>
      <dgm:t>
        <a:bodyPr/>
        <a:lstStyle/>
        <a:p>
          <a:endParaRPr lang="cs-CZ"/>
        </a:p>
      </dgm:t>
    </dgm:pt>
    <dgm:pt modelId="{1F17DAA7-2D09-4990-BE2A-153DA38CA9AB}" type="sibTrans" cxnId="{7AEC5C0E-37F9-478A-83BA-F70FCB19EF02}">
      <dgm:prSet/>
      <dgm:spPr/>
      <dgm:t>
        <a:bodyPr/>
        <a:lstStyle/>
        <a:p>
          <a:endParaRPr lang="cs-CZ"/>
        </a:p>
      </dgm:t>
    </dgm:pt>
    <dgm:pt modelId="{6E7423BD-B248-4102-9E3C-0DD526603EF3}">
      <dgm:prSet phldrT="[Text]"/>
      <dgm:spPr/>
      <dgm:t>
        <a:bodyPr/>
        <a:lstStyle/>
        <a:p>
          <a:r>
            <a:rPr lang="cs-CZ" smtClean="0"/>
            <a:t>5. What do they do?</a:t>
          </a:r>
          <a:endParaRPr lang="cs-CZ"/>
        </a:p>
      </dgm:t>
    </dgm:pt>
    <dgm:pt modelId="{B9376F7C-4001-4497-94BE-BBB71C5131DF}" type="parTrans" cxnId="{FC02FDFB-79FB-44E2-B408-004A3217D74B}">
      <dgm:prSet/>
      <dgm:spPr/>
      <dgm:t>
        <a:bodyPr/>
        <a:lstStyle/>
        <a:p>
          <a:endParaRPr lang="cs-CZ"/>
        </a:p>
      </dgm:t>
    </dgm:pt>
    <dgm:pt modelId="{DB466664-084F-41B3-929D-37DBDA7FA3B6}" type="sibTrans" cxnId="{FC02FDFB-79FB-44E2-B408-004A3217D74B}">
      <dgm:prSet/>
      <dgm:spPr/>
      <dgm:t>
        <a:bodyPr/>
        <a:lstStyle/>
        <a:p>
          <a:endParaRPr lang="cs-CZ"/>
        </a:p>
      </dgm:t>
    </dgm:pt>
    <dgm:pt modelId="{B5E502BA-F536-4F50-A87C-3738EDD6B821}" type="pres">
      <dgm:prSet presAssocID="{9134A86C-421B-46DF-9A0E-9B8EBFDE9769}" presName="layout" presStyleCnt="0">
        <dgm:presLayoutVars>
          <dgm:chMax/>
          <dgm:chPref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A19FC19-C930-4ED9-8197-2EB5EC5693DA}" type="pres">
      <dgm:prSet presAssocID="{85EFC360-8E2D-4207-832F-2B53F15DDA6F}" presName="root" presStyleCnt="0">
        <dgm:presLayoutVars>
          <dgm:chMax/>
          <dgm:chPref/>
        </dgm:presLayoutVars>
      </dgm:prSet>
      <dgm:spPr/>
    </dgm:pt>
    <dgm:pt modelId="{283E8AB3-90DC-4748-9711-A15369A5DC70}" type="pres">
      <dgm:prSet presAssocID="{85EFC360-8E2D-4207-832F-2B53F15DDA6F}" presName="rootComposite" presStyleCnt="0">
        <dgm:presLayoutVars/>
      </dgm:prSet>
      <dgm:spPr/>
    </dgm:pt>
    <dgm:pt modelId="{8A3FA653-2B6E-4490-BEF1-ADD9349BD909}" type="pres">
      <dgm:prSet presAssocID="{85EFC360-8E2D-4207-832F-2B53F15DDA6F}" presName="ParentAccent" presStyleLbl="alignNode1" presStyleIdx="0" presStyleCnt="2"/>
      <dgm:spPr/>
    </dgm:pt>
    <dgm:pt modelId="{55A8E24B-8B62-4219-A2EC-1C34D3D241CA}" type="pres">
      <dgm:prSet presAssocID="{85EFC360-8E2D-4207-832F-2B53F15DDA6F}" presName="ParentSmallAccent" presStyleLbl="fgAcc1" presStyleIdx="0" presStyleCnt="2"/>
      <dgm:spPr/>
    </dgm:pt>
    <dgm:pt modelId="{849B0B13-51B3-4D12-B63B-0D462C62BF19}" type="pres">
      <dgm:prSet presAssocID="{85EFC360-8E2D-4207-832F-2B53F15DDA6F}" presName="Parent" presStyleLbl="revTx" presStyleIdx="0" presStyleCnt="7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471768-A1C8-4850-B7E4-78B41C9616A0}" type="pres">
      <dgm:prSet presAssocID="{85EFC360-8E2D-4207-832F-2B53F15DDA6F}" presName="childShape" presStyleCnt="0">
        <dgm:presLayoutVars>
          <dgm:chMax val="0"/>
          <dgm:chPref val="0"/>
        </dgm:presLayoutVars>
      </dgm:prSet>
      <dgm:spPr/>
    </dgm:pt>
    <dgm:pt modelId="{02BF67E4-E98E-4690-8F86-BF488F60A030}" type="pres">
      <dgm:prSet presAssocID="{6DE8DB0E-9042-4760-9EE0-9A68A7AD8443}" presName="childComposite" presStyleCnt="0">
        <dgm:presLayoutVars>
          <dgm:chMax val="0"/>
          <dgm:chPref val="0"/>
        </dgm:presLayoutVars>
      </dgm:prSet>
      <dgm:spPr/>
    </dgm:pt>
    <dgm:pt modelId="{9D2C0492-DFDD-42EB-894B-E8CEF823EBF4}" type="pres">
      <dgm:prSet presAssocID="{6DE8DB0E-9042-4760-9EE0-9A68A7AD8443}" presName="ChildAccent" presStyleLbl="solidFgAcc1" presStyleIdx="0" presStyleCnt="5"/>
      <dgm:spPr/>
    </dgm:pt>
    <dgm:pt modelId="{09CA312C-4961-4598-AF42-78911E88D2C1}" type="pres">
      <dgm:prSet presAssocID="{6DE8DB0E-9042-4760-9EE0-9A68A7AD8443}" presName="Child" presStyleLbl="revTx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1418A-A9EB-4F84-AD95-F5E4716C0B4C}" type="pres">
      <dgm:prSet presAssocID="{39BC4F79-975F-4DD0-9296-BCBD98F368A5}" presName="childComposite" presStyleCnt="0">
        <dgm:presLayoutVars>
          <dgm:chMax val="0"/>
          <dgm:chPref val="0"/>
        </dgm:presLayoutVars>
      </dgm:prSet>
      <dgm:spPr/>
    </dgm:pt>
    <dgm:pt modelId="{CCE4DD3F-196A-4CF1-BACB-372D55B1016E}" type="pres">
      <dgm:prSet presAssocID="{39BC4F79-975F-4DD0-9296-BCBD98F368A5}" presName="ChildAccent" presStyleLbl="solidFgAcc1" presStyleIdx="1" presStyleCnt="5"/>
      <dgm:spPr/>
    </dgm:pt>
    <dgm:pt modelId="{D3E05D65-6BBF-4E9E-94A8-23AEF56040D6}" type="pres">
      <dgm:prSet presAssocID="{39BC4F79-975F-4DD0-9296-BCBD98F368A5}" presName="Child" presStyleLbl="revTx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50CA5-BCEE-49BB-BFD7-B720349C2DFA}" type="pres">
      <dgm:prSet presAssocID="{E31FD943-5A89-4997-ABF4-BFF6A15D1A80}" presName="childComposite" presStyleCnt="0">
        <dgm:presLayoutVars>
          <dgm:chMax val="0"/>
          <dgm:chPref val="0"/>
        </dgm:presLayoutVars>
      </dgm:prSet>
      <dgm:spPr/>
    </dgm:pt>
    <dgm:pt modelId="{E06DAE3D-DA20-4D1D-B875-42369188E08A}" type="pres">
      <dgm:prSet presAssocID="{E31FD943-5A89-4997-ABF4-BFF6A15D1A80}" presName="ChildAccent" presStyleLbl="solidFgAcc1" presStyleIdx="2" presStyleCnt="5"/>
      <dgm:spPr/>
    </dgm:pt>
    <dgm:pt modelId="{84EEFCF7-7D80-4EEA-B955-5F7C0C18F283}" type="pres">
      <dgm:prSet presAssocID="{E31FD943-5A89-4997-ABF4-BFF6A15D1A80}" presName="Child" presStyleLbl="revTx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EED666-162A-450A-9943-66BD2B2AFE44}" type="pres">
      <dgm:prSet presAssocID="{00A9BFB7-800C-465B-9DF0-5ABD160AB370}" presName="root" presStyleCnt="0">
        <dgm:presLayoutVars>
          <dgm:chMax/>
          <dgm:chPref/>
        </dgm:presLayoutVars>
      </dgm:prSet>
      <dgm:spPr/>
    </dgm:pt>
    <dgm:pt modelId="{7602CD4C-4370-49A1-BC04-844B9A3067D7}" type="pres">
      <dgm:prSet presAssocID="{00A9BFB7-800C-465B-9DF0-5ABD160AB370}" presName="rootComposite" presStyleCnt="0">
        <dgm:presLayoutVars/>
      </dgm:prSet>
      <dgm:spPr/>
    </dgm:pt>
    <dgm:pt modelId="{105EAF8D-D8C5-453E-A495-0EC7F4DAAF57}" type="pres">
      <dgm:prSet presAssocID="{00A9BFB7-800C-465B-9DF0-5ABD160AB370}" presName="ParentAccent" presStyleLbl="alignNode1" presStyleIdx="1" presStyleCnt="2"/>
      <dgm:spPr/>
    </dgm:pt>
    <dgm:pt modelId="{A3DE461D-D3C6-4594-8735-37F09E231047}" type="pres">
      <dgm:prSet presAssocID="{00A9BFB7-800C-465B-9DF0-5ABD160AB370}" presName="ParentSmallAccent" presStyleLbl="fgAcc1" presStyleIdx="1" presStyleCnt="2"/>
      <dgm:spPr/>
    </dgm:pt>
    <dgm:pt modelId="{B93AC2A8-878B-4E65-BCD4-69EEA6DF230B}" type="pres">
      <dgm:prSet presAssocID="{00A9BFB7-800C-465B-9DF0-5ABD160AB370}" presName="Parent" presStyleLbl="revTx" presStyleIdx="4" presStyleCnt="7">
        <dgm:presLayoutVars>
          <dgm:chMax/>
          <dgm:chPref val="4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551906-2644-4BA3-8927-98C41F85DC9C}" type="pres">
      <dgm:prSet presAssocID="{00A9BFB7-800C-465B-9DF0-5ABD160AB370}" presName="childShape" presStyleCnt="0">
        <dgm:presLayoutVars>
          <dgm:chMax val="0"/>
          <dgm:chPref val="0"/>
        </dgm:presLayoutVars>
      </dgm:prSet>
      <dgm:spPr/>
    </dgm:pt>
    <dgm:pt modelId="{E8B3CA21-8AF1-42E9-8FF5-77BAEF55A1CE}" type="pres">
      <dgm:prSet presAssocID="{E2605D76-515F-481E-B248-5A900469FF86}" presName="childComposite" presStyleCnt="0">
        <dgm:presLayoutVars>
          <dgm:chMax val="0"/>
          <dgm:chPref val="0"/>
        </dgm:presLayoutVars>
      </dgm:prSet>
      <dgm:spPr/>
    </dgm:pt>
    <dgm:pt modelId="{FB0D148A-005D-418D-AF10-B90550D3B53E}" type="pres">
      <dgm:prSet presAssocID="{E2605D76-515F-481E-B248-5A900469FF86}" presName="ChildAccent" presStyleLbl="solidFgAcc1" presStyleIdx="3" presStyleCnt="5"/>
      <dgm:spPr/>
    </dgm:pt>
    <dgm:pt modelId="{FD29DF8C-C241-430B-837F-4F1947F6A58A}" type="pres">
      <dgm:prSet presAssocID="{E2605D76-515F-481E-B248-5A900469FF86}" presName="Child" presStyleLbl="revTx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FF9CDA-5486-47B6-805A-BC7863AB25EE}" type="pres">
      <dgm:prSet presAssocID="{6E7423BD-B248-4102-9E3C-0DD526603EF3}" presName="childComposite" presStyleCnt="0">
        <dgm:presLayoutVars>
          <dgm:chMax val="0"/>
          <dgm:chPref val="0"/>
        </dgm:presLayoutVars>
      </dgm:prSet>
      <dgm:spPr/>
    </dgm:pt>
    <dgm:pt modelId="{0EC3AC5E-C8AD-47A7-BB07-BA98407155BE}" type="pres">
      <dgm:prSet presAssocID="{6E7423BD-B248-4102-9E3C-0DD526603EF3}" presName="ChildAccent" presStyleLbl="solidFgAcc1" presStyleIdx="4" presStyleCnt="5"/>
      <dgm:spPr/>
    </dgm:pt>
    <dgm:pt modelId="{F4804923-A490-437A-9774-2431484C9000}" type="pres">
      <dgm:prSet presAssocID="{6E7423BD-B248-4102-9E3C-0DD526603EF3}" presName="Child" presStyleLbl="revTx" presStyleIdx="6" presStyleCnt="7" custScaleY="11332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F47BE6-5EC0-47D6-AC94-50D918D1F0F6}" type="presOf" srcId="{E2605D76-515F-481E-B248-5A900469FF86}" destId="{FD29DF8C-C241-430B-837F-4F1947F6A58A}" srcOrd="0" destOrd="0" presId="urn:microsoft.com/office/officeart/2008/layout/SquareAccentList"/>
    <dgm:cxn modelId="{8A3E3521-4EE9-4F2E-A45A-5ECFFFAA234E}" srcId="{9134A86C-421B-46DF-9A0E-9B8EBFDE9769}" destId="{85EFC360-8E2D-4207-832F-2B53F15DDA6F}" srcOrd="0" destOrd="0" parTransId="{BBE44B03-81D6-442E-BD38-07E14E720919}" sibTransId="{B1417402-4F5C-4026-A7D3-647F9084ABBF}"/>
    <dgm:cxn modelId="{7AEC5C0E-37F9-478A-83BA-F70FCB19EF02}" srcId="{00A9BFB7-800C-465B-9DF0-5ABD160AB370}" destId="{E2605D76-515F-481E-B248-5A900469FF86}" srcOrd="0" destOrd="0" parTransId="{D33C7E54-4978-4549-80DE-6E7E0BB8DE9A}" sibTransId="{1F17DAA7-2D09-4990-BE2A-153DA38CA9AB}"/>
    <dgm:cxn modelId="{7F59ECAC-3668-47CB-8204-F5DC71D8A9A9}" type="presOf" srcId="{00A9BFB7-800C-465B-9DF0-5ABD160AB370}" destId="{B93AC2A8-878B-4E65-BCD4-69EEA6DF230B}" srcOrd="0" destOrd="0" presId="urn:microsoft.com/office/officeart/2008/layout/SquareAccentList"/>
    <dgm:cxn modelId="{703F9FE4-CBD2-49E7-8027-8F6BE5F7D2EF}" type="presOf" srcId="{6DE8DB0E-9042-4760-9EE0-9A68A7AD8443}" destId="{09CA312C-4961-4598-AF42-78911E88D2C1}" srcOrd="0" destOrd="0" presId="urn:microsoft.com/office/officeart/2008/layout/SquareAccentList"/>
    <dgm:cxn modelId="{0088FA2E-014B-4B58-8624-EDD6B57E7925}" type="presOf" srcId="{85EFC360-8E2D-4207-832F-2B53F15DDA6F}" destId="{849B0B13-51B3-4D12-B63B-0D462C62BF19}" srcOrd="0" destOrd="0" presId="urn:microsoft.com/office/officeart/2008/layout/SquareAccentList"/>
    <dgm:cxn modelId="{C3071C54-4A20-444B-8760-C95DEDAF4DFD}" srcId="{85EFC360-8E2D-4207-832F-2B53F15DDA6F}" destId="{E31FD943-5A89-4997-ABF4-BFF6A15D1A80}" srcOrd="2" destOrd="0" parTransId="{946FC4E4-C9C2-4409-BA49-32E38BFF5613}" sibTransId="{2F4D1FE2-0CA8-4288-B98C-52518FB75F3A}"/>
    <dgm:cxn modelId="{FC02FDFB-79FB-44E2-B408-004A3217D74B}" srcId="{00A9BFB7-800C-465B-9DF0-5ABD160AB370}" destId="{6E7423BD-B248-4102-9E3C-0DD526603EF3}" srcOrd="1" destOrd="0" parTransId="{B9376F7C-4001-4497-94BE-BBB71C5131DF}" sibTransId="{DB466664-084F-41B3-929D-37DBDA7FA3B6}"/>
    <dgm:cxn modelId="{42EE1846-0BFB-424D-883D-2C04DC591F30}" srcId="{85EFC360-8E2D-4207-832F-2B53F15DDA6F}" destId="{39BC4F79-975F-4DD0-9296-BCBD98F368A5}" srcOrd="1" destOrd="0" parTransId="{E1555DF9-4E7C-4CC0-BB5D-4BD4C1BDDE07}" sibTransId="{77321112-2232-4F4F-9F17-906C9B1522BB}"/>
    <dgm:cxn modelId="{C274F953-DB9C-437F-8F56-96C646AD6013}" type="presOf" srcId="{9134A86C-421B-46DF-9A0E-9B8EBFDE9769}" destId="{B5E502BA-F536-4F50-A87C-3738EDD6B821}" srcOrd="0" destOrd="0" presId="urn:microsoft.com/office/officeart/2008/layout/SquareAccentList"/>
    <dgm:cxn modelId="{991D3A1F-ECAB-4F14-8DBF-CDCD9536B68A}" type="presOf" srcId="{E31FD943-5A89-4997-ABF4-BFF6A15D1A80}" destId="{84EEFCF7-7D80-4EEA-B955-5F7C0C18F283}" srcOrd="0" destOrd="0" presId="urn:microsoft.com/office/officeart/2008/layout/SquareAccentList"/>
    <dgm:cxn modelId="{5E06DCA4-E5D1-416D-8340-1E89DE7CC557}" type="presOf" srcId="{39BC4F79-975F-4DD0-9296-BCBD98F368A5}" destId="{D3E05D65-6BBF-4E9E-94A8-23AEF56040D6}" srcOrd="0" destOrd="0" presId="urn:microsoft.com/office/officeart/2008/layout/SquareAccentList"/>
    <dgm:cxn modelId="{C95175F6-4507-4BC6-BDD6-C86200E36CEC}" srcId="{85EFC360-8E2D-4207-832F-2B53F15DDA6F}" destId="{6DE8DB0E-9042-4760-9EE0-9A68A7AD8443}" srcOrd="0" destOrd="0" parTransId="{7EC038BF-6FBA-41EC-BA50-6989121423A0}" sibTransId="{329C3E55-7900-489B-9AE9-623FB0D1A672}"/>
    <dgm:cxn modelId="{75F994F4-9AFD-4A06-BB2F-EDCCA7C76C96}" type="presOf" srcId="{6E7423BD-B248-4102-9E3C-0DD526603EF3}" destId="{F4804923-A490-437A-9774-2431484C9000}" srcOrd="0" destOrd="0" presId="urn:microsoft.com/office/officeart/2008/layout/SquareAccentList"/>
    <dgm:cxn modelId="{F4050DFE-2B97-454A-BD4E-03ADAF9AC5B5}" srcId="{9134A86C-421B-46DF-9A0E-9B8EBFDE9769}" destId="{00A9BFB7-800C-465B-9DF0-5ABD160AB370}" srcOrd="1" destOrd="0" parTransId="{4B01CD5C-D733-4491-B541-34DB3D6B3235}" sibTransId="{3109287F-F1A7-4143-B795-3C544450630F}"/>
    <dgm:cxn modelId="{492E69A4-E31E-4656-8D1D-A9B1849DC39A}" type="presParOf" srcId="{B5E502BA-F536-4F50-A87C-3738EDD6B821}" destId="{DA19FC19-C930-4ED9-8197-2EB5EC5693DA}" srcOrd="0" destOrd="0" presId="urn:microsoft.com/office/officeart/2008/layout/SquareAccentList"/>
    <dgm:cxn modelId="{6A70CF28-9C11-4DDE-98EB-878FBEE6572B}" type="presParOf" srcId="{DA19FC19-C930-4ED9-8197-2EB5EC5693DA}" destId="{283E8AB3-90DC-4748-9711-A15369A5DC70}" srcOrd="0" destOrd="0" presId="urn:microsoft.com/office/officeart/2008/layout/SquareAccentList"/>
    <dgm:cxn modelId="{38509113-2F75-4ADB-8D1A-5398388E6F54}" type="presParOf" srcId="{283E8AB3-90DC-4748-9711-A15369A5DC70}" destId="{8A3FA653-2B6E-4490-BEF1-ADD9349BD909}" srcOrd="0" destOrd="0" presId="urn:microsoft.com/office/officeart/2008/layout/SquareAccentList"/>
    <dgm:cxn modelId="{694F9B8A-AB6C-4E05-94D6-3C58589A80BC}" type="presParOf" srcId="{283E8AB3-90DC-4748-9711-A15369A5DC70}" destId="{55A8E24B-8B62-4219-A2EC-1C34D3D241CA}" srcOrd="1" destOrd="0" presId="urn:microsoft.com/office/officeart/2008/layout/SquareAccentList"/>
    <dgm:cxn modelId="{2E2BB914-B468-4E5E-872C-2DF1A877AA93}" type="presParOf" srcId="{283E8AB3-90DC-4748-9711-A15369A5DC70}" destId="{849B0B13-51B3-4D12-B63B-0D462C62BF19}" srcOrd="2" destOrd="0" presId="urn:microsoft.com/office/officeart/2008/layout/SquareAccentList"/>
    <dgm:cxn modelId="{98E910E0-C9DA-4CF6-B66B-82184B2CA0E5}" type="presParOf" srcId="{DA19FC19-C930-4ED9-8197-2EB5EC5693DA}" destId="{F2471768-A1C8-4850-B7E4-78B41C9616A0}" srcOrd="1" destOrd="0" presId="urn:microsoft.com/office/officeart/2008/layout/SquareAccentList"/>
    <dgm:cxn modelId="{2C3BF08E-F5A5-4D7A-B8D2-0DF7737E72CC}" type="presParOf" srcId="{F2471768-A1C8-4850-B7E4-78B41C9616A0}" destId="{02BF67E4-E98E-4690-8F86-BF488F60A030}" srcOrd="0" destOrd="0" presId="urn:microsoft.com/office/officeart/2008/layout/SquareAccentList"/>
    <dgm:cxn modelId="{52CC81D5-791F-4462-BC60-CCC88B06307D}" type="presParOf" srcId="{02BF67E4-E98E-4690-8F86-BF488F60A030}" destId="{9D2C0492-DFDD-42EB-894B-E8CEF823EBF4}" srcOrd="0" destOrd="0" presId="urn:microsoft.com/office/officeart/2008/layout/SquareAccentList"/>
    <dgm:cxn modelId="{E9C1179D-815F-4FE8-9155-E65F819A9697}" type="presParOf" srcId="{02BF67E4-E98E-4690-8F86-BF488F60A030}" destId="{09CA312C-4961-4598-AF42-78911E88D2C1}" srcOrd="1" destOrd="0" presId="urn:microsoft.com/office/officeart/2008/layout/SquareAccentList"/>
    <dgm:cxn modelId="{DD664CAF-53A5-4FF6-BC5A-C685D202F0B5}" type="presParOf" srcId="{F2471768-A1C8-4850-B7E4-78B41C9616A0}" destId="{FEC1418A-A9EB-4F84-AD95-F5E4716C0B4C}" srcOrd="1" destOrd="0" presId="urn:microsoft.com/office/officeart/2008/layout/SquareAccentList"/>
    <dgm:cxn modelId="{FDFCF406-535E-4C7A-875B-D9D86C17E310}" type="presParOf" srcId="{FEC1418A-A9EB-4F84-AD95-F5E4716C0B4C}" destId="{CCE4DD3F-196A-4CF1-BACB-372D55B1016E}" srcOrd="0" destOrd="0" presId="urn:microsoft.com/office/officeart/2008/layout/SquareAccentList"/>
    <dgm:cxn modelId="{821AE675-6E10-4C16-B3D0-26018B023822}" type="presParOf" srcId="{FEC1418A-A9EB-4F84-AD95-F5E4716C0B4C}" destId="{D3E05D65-6BBF-4E9E-94A8-23AEF56040D6}" srcOrd="1" destOrd="0" presId="urn:microsoft.com/office/officeart/2008/layout/SquareAccentList"/>
    <dgm:cxn modelId="{01672BD0-7FFE-4F58-BA38-1BBA8B2876C7}" type="presParOf" srcId="{F2471768-A1C8-4850-B7E4-78B41C9616A0}" destId="{52650CA5-BCEE-49BB-BFD7-B720349C2DFA}" srcOrd="2" destOrd="0" presId="urn:microsoft.com/office/officeart/2008/layout/SquareAccentList"/>
    <dgm:cxn modelId="{6278331A-9BA7-4C62-A3A5-C5EEA9BE685B}" type="presParOf" srcId="{52650CA5-BCEE-49BB-BFD7-B720349C2DFA}" destId="{E06DAE3D-DA20-4D1D-B875-42369188E08A}" srcOrd="0" destOrd="0" presId="urn:microsoft.com/office/officeart/2008/layout/SquareAccentList"/>
    <dgm:cxn modelId="{C805A145-2497-4193-94B0-D1511016B724}" type="presParOf" srcId="{52650CA5-BCEE-49BB-BFD7-B720349C2DFA}" destId="{84EEFCF7-7D80-4EEA-B955-5F7C0C18F283}" srcOrd="1" destOrd="0" presId="urn:microsoft.com/office/officeart/2008/layout/SquareAccentList"/>
    <dgm:cxn modelId="{536360FE-EF28-474F-BB0D-225939C1492F}" type="presParOf" srcId="{B5E502BA-F536-4F50-A87C-3738EDD6B821}" destId="{AFEED666-162A-450A-9943-66BD2B2AFE44}" srcOrd="1" destOrd="0" presId="urn:microsoft.com/office/officeart/2008/layout/SquareAccentList"/>
    <dgm:cxn modelId="{31067974-98DC-4513-8EC5-B83C1E11A979}" type="presParOf" srcId="{AFEED666-162A-450A-9943-66BD2B2AFE44}" destId="{7602CD4C-4370-49A1-BC04-844B9A3067D7}" srcOrd="0" destOrd="0" presId="urn:microsoft.com/office/officeart/2008/layout/SquareAccentList"/>
    <dgm:cxn modelId="{1D8C3763-95F4-4BA5-9F6E-A61DC28F415E}" type="presParOf" srcId="{7602CD4C-4370-49A1-BC04-844B9A3067D7}" destId="{105EAF8D-D8C5-453E-A495-0EC7F4DAAF57}" srcOrd="0" destOrd="0" presId="urn:microsoft.com/office/officeart/2008/layout/SquareAccentList"/>
    <dgm:cxn modelId="{AB44DA4F-CD6D-4CB7-9CC4-01317B5DF898}" type="presParOf" srcId="{7602CD4C-4370-49A1-BC04-844B9A3067D7}" destId="{A3DE461D-D3C6-4594-8735-37F09E231047}" srcOrd="1" destOrd="0" presId="urn:microsoft.com/office/officeart/2008/layout/SquareAccentList"/>
    <dgm:cxn modelId="{7FA2FC92-6265-4397-84B7-5A552BD96F8F}" type="presParOf" srcId="{7602CD4C-4370-49A1-BC04-844B9A3067D7}" destId="{B93AC2A8-878B-4E65-BCD4-69EEA6DF230B}" srcOrd="2" destOrd="0" presId="urn:microsoft.com/office/officeart/2008/layout/SquareAccentList"/>
    <dgm:cxn modelId="{A0588DB3-8FBD-4D2A-92BA-C28C43953F14}" type="presParOf" srcId="{AFEED666-162A-450A-9943-66BD2B2AFE44}" destId="{7A551906-2644-4BA3-8927-98C41F85DC9C}" srcOrd="1" destOrd="0" presId="urn:microsoft.com/office/officeart/2008/layout/SquareAccentList"/>
    <dgm:cxn modelId="{9F9E2145-EE41-4A9E-9FE5-53EF5054AB69}" type="presParOf" srcId="{7A551906-2644-4BA3-8927-98C41F85DC9C}" destId="{E8B3CA21-8AF1-42E9-8FF5-77BAEF55A1CE}" srcOrd="0" destOrd="0" presId="urn:microsoft.com/office/officeart/2008/layout/SquareAccentList"/>
    <dgm:cxn modelId="{A25161F1-69A2-45A4-832A-EC3E9B309F88}" type="presParOf" srcId="{E8B3CA21-8AF1-42E9-8FF5-77BAEF55A1CE}" destId="{FB0D148A-005D-418D-AF10-B90550D3B53E}" srcOrd="0" destOrd="0" presId="urn:microsoft.com/office/officeart/2008/layout/SquareAccentList"/>
    <dgm:cxn modelId="{DC1EC580-BDAB-4583-AECF-F6033A36E125}" type="presParOf" srcId="{E8B3CA21-8AF1-42E9-8FF5-77BAEF55A1CE}" destId="{FD29DF8C-C241-430B-837F-4F1947F6A58A}" srcOrd="1" destOrd="0" presId="urn:microsoft.com/office/officeart/2008/layout/SquareAccentList"/>
    <dgm:cxn modelId="{42BF6463-E4EC-453D-BC0D-1FA3B81FCCB5}" type="presParOf" srcId="{7A551906-2644-4BA3-8927-98C41F85DC9C}" destId="{FEFF9CDA-5486-47B6-805A-BC7863AB25EE}" srcOrd="1" destOrd="0" presId="urn:microsoft.com/office/officeart/2008/layout/SquareAccentList"/>
    <dgm:cxn modelId="{8A25360B-C281-4C99-B463-6C7D2AA5235E}" type="presParOf" srcId="{FEFF9CDA-5486-47B6-805A-BC7863AB25EE}" destId="{0EC3AC5E-C8AD-47A7-BB07-BA98407155BE}" srcOrd="0" destOrd="0" presId="urn:microsoft.com/office/officeart/2008/layout/SquareAccentList"/>
    <dgm:cxn modelId="{7638F1BC-2745-4739-9197-0EF8267EB96F}" type="presParOf" srcId="{FEFF9CDA-5486-47B6-805A-BC7863AB25EE}" destId="{F4804923-A490-437A-9774-2431484C9000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VY_22_INOVACE_34_Present </a:t>
          </a:r>
          <a:r>
            <a:rPr lang="cs-CZ" sz="1400" kern="1200" smtClean="0"/>
            <a:t>simple </a:t>
          </a:r>
          <a:r>
            <a:rPr lang="cs-CZ" sz="1400" kern="1200" smtClean="0"/>
            <a:t>or continuous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Téma</a:t>
          </a:r>
          <a:r>
            <a:rPr lang="cs-CZ" sz="1400" kern="1200" smtClean="0"/>
            <a:t>: Present simple or continuous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FA653-2B6E-4490-BEF1-ADD9349BD909}">
      <dsp:nvSpPr>
        <dsp:cNvPr id="0" name=""/>
        <dsp:cNvSpPr/>
      </dsp:nvSpPr>
      <dsp:spPr>
        <a:xfrm>
          <a:off x="2335" y="692355"/>
          <a:ext cx="3275969" cy="38540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8E24B-8B62-4219-A2EC-1C34D3D241CA}">
      <dsp:nvSpPr>
        <dsp:cNvPr id="0" name=""/>
        <dsp:cNvSpPr/>
      </dsp:nvSpPr>
      <dsp:spPr>
        <a:xfrm>
          <a:off x="2335" y="837098"/>
          <a:ext cx="240664" cy="2406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9B0B13-51B3-4D12-B63B-0D462C62BF19}">
      <dsp:nvSpPr>
        <dsp:cNvPr id="0" name=""/>
        <dsp:cNvSpPr/>
      </dsp:nvSpPr>
      <dsp:spPr>
        <a:xfrm>
          <a:off x="2335" y="0"/>
          <a:ext cx="3275969" cy="692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Výklad</a:t>
          </a:r>
          <a:endParaRPr lang="cs-CZ" sz="4100" kern="1200"/>
        </a:p>
      </dsp:txBody>
      <dsp:txXfrm>
        <a:off x="2335" y="0"/>
        <a:ext cx="3275969" cy="692355"/>
      </dsp:txXfrm>
    </dsp:sp>
    <dsp:sp modelId="{9D2C0492-DFDD-42EB-894B-E8CEF823EBF4}">
      <dsp:nvSpPr>
        <dsp:cNvPr id="0" name=""/>
        <dsp:cNvSpPr/>
      </dsp:nvSpPr>
      <dsp:spPr>
        <a:xfrm>
          <a:off x="2335" y="1398080"/>
          <a:ext cx="240658" cy="2406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A312C-4961-4598-AF42-78911E88D2C1}">
      <dsp:nvSpPr>
        <dsp:cNvPr id="0" name=""/>
        <dsp:cNvSpPr/>
      </dsp:nvSpPr>
      <dsp:spPr>
        <a:xfrm>
          <a:off x="231653" y="1237921"/>
          <a:ext cx="3046651" cy="560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1. Present simple</a:t>
          </a:r>
          <a:endParaRPr lang="cs-CZ" sz="1800" kern="1200"/>
        </a:p>
      </dsp:txBody>
      <dsp:txXfrm>
        <a:off x="231653" y="1237921"/>
        <a:ext cx="3046651" cy="560975"/>
      </dsp:txXfrm>
    </dsp:sp>
    <dsp:sp modelId="{CCE4DD3F-196A-4CF1-BACB-372D55B1016E}">
      <dsp:nvSpPr>
        <dsp:cNvPr id="0" name=""/>
        <dsp:cNvSpPr/>
      </dsp:nvSpPr>
      <dsp:spPr>
        <a:xfrm>
          <a:off x="2335" y="1959056"/>
          <a:ext cx="240658" cy="2406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-2067965"/>
              <a:satOff val="11611"/>
              <a:lumOff val="-5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E05D65-6BBF-4E9E-94A8-23AEF56040D6}">
      <dsp:nvSpPr>
        <dsp:cNvPr id="0" name=""/>
        <dsp:cNvSpPr/>
      </dsp:nvSpPr>
      <dsp:spPr>
        <a:xfrm>
          <a:off x="231653" y="1798897"/>
          <a:ext cx="3046651" cy="560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2. Present continuous</a:t>
          </a:r>
          <a:endParaRPr lang="cs-CZ" sz="1800" kern="1200"/>
        </a:p>
      </dsp:txBody>
      <dsp:txXfrm>
        <a:off x="231653" y="1798897"/>
        <a:ext cx="3046651" cy="560975"/>
      </dsp:txXfrm>
    </dsp:sp>
    <dsp:sp modelId="{E06DAE3D-DA20-4D1D-B875-42369188E08A}">
      <dsp:nvSpPr>
        <dsp:cNvPr id="0" name=""/>
        <dsp:cNvSpPr/>
      </dsp:nvSpPr>
      <dsp:spPr>
        <a:xfrm>
          <a:off x="2335" y="2520031"/>
          <a:ext cx="240658" cy="2406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-4135930"/>
              <a:satOff val="23223"/>
              <a:lumOff val="-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EFCF7-7D80-4EEA-B955-5F7C0C18F283}">
      <dsp:nvSpPr>
        <dsp:cNvPr id="0" name=""/>
        <dsp:cNvSpPr/>
      </dsp:nvSpPr>
      <dsp:spPr>
        <a:xfrm>
          <a:off x="231653" y="2359873"/>
          <a:ext cx="3046651" cy="560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3. Srovnej</a:t>
          </a:r>
          <a:endParaRPr lang="cs-CZ" sz="1800" kern="1200"/>
        </a:p>
      </dsp:txBody>
      <dsp:txXfrm>
        <a:off x="231653" y="2359873"/>
        <a:ext cx="3046651" cy="560975"/>
      </dsp:txXfrm>
    </dsp:sp>
    <dsp:sp modelId="{105EAF8D-D8C5-453E-A495-0EC7F4DAAF57}">
      <dsp:nvSpPr>
        <dsp:cNvPr id="0" name=""/>
        <dsp:cNvSpPr/>
      </dsp:nvSpPr>
      <dsp:spPr>
        <a:xfrm>
          <a:off x="3442103" y="692355"/>
          <a:ext cx="3275969" cy="385408"/>
        </a:xfrm>
        <a:prstGeom prst="rect">
          <a:avLst/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 w="15875" cap="flat" cmpd="sng" algn="ctr">
          <a:solidFill>
            <a:schemeClr val="accent4">
              <a:hueOff val="-8271860"/>
              <a:satOff val="46445"/>
              <a:lumOff val="-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DE461D-D3C6-4594-8735-37F09E231047}">
      <dsp:nvSpPr>
        <dsp:cNvPr id="0" name=""/>
        <dsp:cNvSpPr/>
      </dsp:nvSpPr>
      <dsp:spPr>
        <a:xfrm>
          <a:off x="3442103" y="837098"/>
          <a:ext cx="240664" cy="2406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-8271860"/>
              <a:satOff val="46445"/>
              <a:lumOff val="-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3AC2A8-878B-4E65-BCD4-69EEA6DF230B}">
      <dsp:nvSpPr>
        <dsp:cNvPr id="0" name=""/>
        <dsp:cNvSpPr/>
      </dsp:nvSpPr>
      <dsp:spPr>
        <a:xfrm>
          <a:off x="3442103" y="0"/>
          <a:ext cx="3275969" cy="692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lvl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Procvičení</a:t>
          </a:r>
          <a:endParaRPr lang="cs-CZ" sz="4100" kern="1200"/>
        </a:p>
      </dsp:txBody>
      <dsp:txXfrm>
        <a:off x="3442103" y="0"/>
        <a:ext cx="3275969" cy="692355"/>
      </dsp:txXfrm>
    </dsp:sp>
    <dsp:sp modelId="{FB0D148A-005D-418D-AF10-B90550D3B53E}">
      <dsp:nvSpPr>
        <dsp:cNvPr id="0" name=""/>
        <dsp:cNvSpPr/>
      </dsp:nvSpPr>
      <dsp:spPr>
        <a:xfrm>
          <a:off x="3442103" y="1398080"/>
          <a:ext cx="240658" cy="2406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-6203895"/>
              <a:satOff val="34834"/>
              <a:lumOff val="-16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9DF8C-C241-430B-837F-4F1947F6A58A}">
      <dsp:nvSpPr>
        <dsp:cNvPr id="0" name=""/>
        <dsp:cNvSpPr/>
      </dsp:nvSpPr>
      <dsp:spPr>
        <a:xfrm>
          <a:off x="3671421" y="1237921"/>
          <a:ext cx="3046651" cy="5609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4. What are they doing?</a:t>
          </a:r>
          <a:endParaRPr lang="cs-CZ" sz="1800" kern="1200"/>
        </a:p>
      </dsp:txBody>
      <dsp:txXfrm>
        <a:off x="3671421" y="1237921"/>
        <a:ext cx="3046651" cy="560975"/>
      </dsp:txXfrm>
    </dsp:sp>
    <dsp:sp modelId="{0EC3AC5E-C8AD-47A7-BB07-BA98407155BE}">
      <dsp:nvSpPr>
        <dsp:cNvPr id="0" name=""/>
        <dsp:cNvSpPr/>
      </dsp:nvSpPr>
      <dsp:spPr>
        <a:xfrm>
          <a:off x="3442103" y="1996442"/>
          <a:ext cx="240658" cy="24065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-8271860"/>
              <a:satOff val="46445"/>
              <a:lumOff val="-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804923-A490-437A-9774-2431484C9000}">
      <dsp:nvSpPr>
        <dsp:cNvPr id="0" name=""/>
        <dsp:cNvSpPr/>
      </dsp:nvSpPr>
      <dsp:spPr>
        <a:xfrm>
          <a:off x="3671421" y="1798897"/>
          <a:ext cx="3046651" cy="635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5. What do they do?</a:t>
          </a:r>
          <a:endParaRPr lang="cs-CZ" sz="1800" kern="1200"/>
        </a:p>
      </dsp:txBody>
      <dsp:txXfrm>
        <a:off x="3671421" y="1798897"/>
        <a:ext cx="3046651" cy="6357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458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913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4905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0600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72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255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02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459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58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5707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82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6984015-4C0C-4218-B949-D7797804E05B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DBE00CD-A76D-42B0-A835-672EFF6078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332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55827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05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Materiál je určen pro 5. ročník</a:t>
            </a:r>
          </a:p>
          <a:p>
            <a:r>
              <a:rPr lang="cs-CZ"/>
              <a:t>S</a:t>
            </a:r>
            <a:r>
              <a:rPr lang="cs-CZ" smtClean="0"/>
              <a:t>louží jako výklad a procvičení učiva učebnice Project 1, Unit 6</a:t>
            </a:r>
          </a:p>
          <a:p>
            <a:r>
              <a:rPr lang="cs-CZ" smtClean="0"/>
              <a:t> Srovnává použití časů present simple a present </a:t>
            </a:r>
            <a:r>
              <a:rPr lang="cs-CZ" smtClean="0"/>
              <a:t>continuous</a:t>
            </a:r>
            <a:endParaRPr lang="cs-CZ" smtClean="0"/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Inovace: práce s interaktivní tabulí usnadňuje žákům aktivní osvojení učiva</a:t>
            </a:r>
          </a:p>
        </p:txBody>
      </p:sp>
    </p:spTree>
    <p:extLst>
      <p:ext uri="{BB962C8B-B14F-4D97-AF65-F5344CB8AC3E}">
        <p14:creationId xmlns:p14="http://schemas.microsoft.com/office/powerpoint/2010/main" val="3434627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511043" cy="1702160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Present simple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        or</a:t>
            </a:r>
            <a:br>
              <a:rPr lang="cs-CZ" smtClean="0">
                <a:solidFill>
                  <a:srgbClr val="FF0000"/>
                </a:solidFill>
              </a:rPr>
            </a:br>
            <a:r>
              <a:rPr lang="cs-CZ" smtClean="0">
                <a:solidFill>
                  <a:srgbClr val="FF0000"/>
                </a:solidFill>
              </a:rPr>
              <a:t>continuous? 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 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4098" name="Picture 2" descr="C:\Users\Kolářová\AppData\Local\Microsoft\Windows\Temporary Internet Files\Content.IE5\S7687CZ2\MC9002325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3785307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60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7024744" cy="1215008"/>
          </a:xfrm>
        </p:spPr>
        <p:txBody>
          <a:bodyPr/>
          <a:lstStyle/>
          <a:p>
            <a:r>
              <a:rPr lang="cs-CZ" smtClean="0"/>
              <a:t>  </a:t>
            </a:r>
            <a:r>
              <a:rPr lang="cs-CZ" b="1" smtClean="0">
                <a:solidFill>
                  <a:srgbClr val="FF0000"/>
                </a:solidFill>
              </a:rPr>
              <a:t>Obsah</a:t>
            </a:r>
            <a:endParaRPr lang="cs-CZ" b="1">
              <a:solidFill>
                <a:srgbClr val="FF0000"/>
              </a:solidFill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576639515"/>
              </p:ext>
            </p:extLst>
          </p:nvPr>
        </p:nvGraphicFramePr>
        <p:xfrm>
          <a:off x="1524000" y="1397000"/>
          <a:ext cx="6720408" cy="4696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385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mtClean="0">
                <a:solidFill>
                  <a:srgbClr val="C00000"/>
                </a:solidFill>
              </a:rPr>
              <a:t>1. Present simple</a:t>
            </a:r>
            <a:br>
              <a:rPr lang="cs-CZ" b="1" smtClean="0">
                <a:solidFill>
                  <a:srgbClr val="C00000"/>
                </a:solidFill>
              </a:rPr>
            </a:br>
            <a:r>
              <a:rPr lang="cs-CZ" b="1" smtClean="0">
                <a:solidFill>
                  <a:srgbClr val="C00000"/>
                </a:solidFill>
              </a:rPr>
              <a:t>Přítomný čas prostý</a:t>
            </a:r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/>
              <a:t>Děj se pravidelně </a:t>
            </a:r>
            <a:r>
              <a:rPr lang="cs-CZ" b="1" smtClean="0">
                <a:solidFill>
                  <a:srgbClr val="00B050"/>
                </a:solidFill>
              </a:rPr>
              <a:t>opakuje</a:t>
            </a:r>
          </a:p>
          <a:p>
            <a:endParaRPr lang="cs-CZ"/>
          </a:p>
          <a:p>
            <a:r>
              <a:rPr lang="cs-CZ" smtClean="0"/>
              <a:t>Často používáme výrazy  jako: </a:t>
            </a:r>
          </a:p>
          <a:p>
            <a:pPr marL="68580" indent="0">
              <a:buNone/>
            </a:pPr>
            <a:r>
              <a:rPr lang="cs-CZ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600" b="1">
                <a:solidFill>
                  <a:schemeClr val="accent6">
                    <a:lumMod val="50000"/>
                  </a:schemeClr>
                </a:solidFill>
              </a:rPr>
              <a:t>e</a:t>
            </a:r>
            <a:r>
              <a:rPr lang="cs-CZ" sz="2600" b="1" smtClean="0">
                <a:solidFill>
                  <a:schemeClr val="accent6">
                    <a:lumMod val="50000"/>
                  </a:schemeClr>
                </a:solidFill>
              </a:rPr>
              <a:t>very day, every morning, all the time</a:t>
            </a:r>
          </a:p>
          <a:p>
            <a:endParaRPr lang="cs-CZ"/>
          </a:p>
          <a:p>
            <a:r>
              <a:rPr lang="cs-CZ" smtClean="0"/>
              <a:t>Příklady:</a:t>
            </a:r>
          </a:p>
          <a:p>
            <a:pPr marL="68580" indent="0">
              <a:buNone/>
            </a:pPr>
            <a:r>
              <a:rPr lang="cs-CZ"/>
              <a:t> </a:t>
            </a:r>
            <a:r>
              <a:rPr lang="cs-CZ" smtClean="0"/>
              <a:t>    I</a:t>
            </a:r>
            <a:r>
              <a:rPr lang="cs-CZ" smtClean="0">
                <a:solidFill>
                  <a:srgbClr val="FF0000"/>
                </a:solidFill>
              </a:rPr>
              <a:t> have </a:t>
            </a:r>
            <a:r>
              <a:rPr lang="cs-CZ" smtClean="0"/>
              <a:t>a shower </a:t>
            </a:r>
            <a:r>
              <a:rPr lang="cs-CZ" smtClean="0">
                <a:solidFill>
                  <a:schemeClr val="accent5">
                    <a:lumMod val="50000"/>
                  </a:schemeClr>
                </a:solidFill>
              </a:rPr>
              <a:t>every evening.</a:t>
            </a:r>
          </a:p>
          <a:p>
            <a:pPr marL="68580" indent="0">
              <a:buNone/>
            </a:pPr>
            <a:r>
              <a:rPr lang="cs-CZ" smtClean="0"/>
              <a:t>     She </a:t>
            </a:r>
            <a:r>
              <a:rPr lang="cs-CZ" smtClean="0">
                <a:solidFill>
                  <a:srgbClr val="FF0000"/>
                </a:solidFill>
              </a:rPr>
              <a:t>has</a:t>
            </a:r>
            <a:r>
              <a:rPr lang="cs-CZ" smtClean="0"/>
              <a:t> lunch at school </a:t>
            </a:r>
            <a:r>
              <a:rPr lang="cs-CZ" smtClean="0">
                <a:solidFill>
                  <a:schemeClr val="accent5">
                    <a:lumMod val="50000"/>
                  </a:schemeClr>
                </a:solidFill>
              </a:rPr>
              <a:t>every day</a:t>
            </a:r>
            <a:r>
              <a:rPr lang="cs-CZ" smtClean="0"/>
              <a:t>.</a:t>
            </a:r>
          </a:p>
          <a:p>
            <a:pPr marL="68580" indent="0">
              <a:buNone/>
            </a:pPr>
            <a:r>
              <a:rPr lang="cs-CZ" smtClean="0"/>
              <a:t>     He </a:t>
            </a:r>
            <a:r>
              <a:rPr lang="cs-CZ" smtClean="0">
                <a:solidFill>
                  <a:srgbClr val="FF0000"/>
                </a:solidFill>
              </a:rPr>
              <a:t>plays</a:t>
            </a:r>
            <a:r>
              <a:rPr lang="cs-CZ" smtClean="0"/>
              <a:t> tennis </a:t>
            </a:r>
            <a:r>
              <a:rPr lang="cs-CZ" smtClean="0">
                <a:solidFill>
                  <a:schemeClr val="accent5">
                    <a:lumMod val="50000"/>
                  </a:schemeClr>
                </a:solidFill>
              </a:rPr>
              <a:t>on Mondays</a:t>
            </a:r>
            <a:r>
              <a:rPr lang="cs-CZ" smtClean="0"/>
              <a:t>. </a:t>
            </a:r>
            <a:endParaRPr lang="cs-CZ"/>
          </a:p>
        </p:txBody>
      </p:sp>
      <p:pic>
        <p:nvPicPr>
          <p:cNvPr id="1028" name="Picture 4" descr="C:\Users\Kolářová\AppData\Local\Microsoft\Windows\Temporary Internet Files\Content.IE5\CFCVX2EO\MC9002395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124744"/>
            <a:ext cx="188269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lna 3"/>
          <p:cNvSpPr/>
          <p:nvPr/>
        </p:nvSpPr>
        <p:spPr>
          <a:xfrm>
            <a:off x="6339291" y="4149080"/>
            <a:ext cx="1944216" cy="1872208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>
                <a:solidFill>
                  <a:srgbClr val="FF0000"/>
                </a:solidFill>
              </a:rPr>
              <a:t>Zápor:</a:t>
            </a:r>
          </a:p>
          <a:p>
            <a:pPr algn="ctr"/>
            <a:r>
              <a:rPr lang="cs-CZ"/>
              <a:t>h</a:t>
            </a:r>
            <a:r>
              <a:rPr lang="cs-CZ" smtClean="0"/>
              <a:t>aven´t,hasn´t,</a:t>
            </a:r>
          </a:p>
          <a:p>
            <a:pPr algn="ctr"/>
            <a:r>
              <a:rPr lang="cs-CZ"/>
              <a:t>d</a:t>
            </a:r>
            <a:r>
              <a:rPr lang="cs-CZ" smtClean="0"/>
              <a:t>on´t, doesn´t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38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mtClean="0">
                <a:solidFill>
                  <a:srgbClr val="C00000"/>
                </a:solidFill>
              </a:rPr>
              <a:t>2. Present continuous</a:t>
            </a:r>
            <a:br>
              <a:rPr lang="cs-CZ" b="1" smtClean="0">
                <a:solidFill>
                  <a:srgbClr val="C00000"/>
                </a:solidFill>
              </a:rPr>
            </a:br>
            <a:r>
              <a:rPr lang="cs-CZ" b="1" smtClean="0">
                <a:solidFill>
                  <a:srgbClr val="C00000"/>
                </a:solidFill>
              </a:rPr>
              <a:t>Přítomný čas průběhový</a:t>
            </a:r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mtClean="0"/>
              <a:t>Děj probíhá v tuto chvíli,</a:t>
            </a:r>
            <a:r>
              <a:rPr lang="cs-CZ" b="1" smtClean="0">
                <a:solidFill>
                  <a:srgbClr val="00B050"/>
                </a:solidFill>
              </a:rPr>
              <a:t> teď</a:t>
            </a:r>
          </a:p>
          <a:p>
            <a:pPr>
              <a:buFont typeface="Wingdings" pitchFamily="2" charset="2"/>
              <a:buChar char="q"/>
            </a:pPr>
            <a:endParaRPr lang="cs-CZ"/>
          </a:p>
          <a:p>
            <a:pPr>
              <a:buFont typeface="Wingdings" pitchFamily="2" charset="2"/>
              <a:buChar char="q"/>
            </a:pPr>
            <a:r>
              <a:rPr lang="cs-CZ" smtClean="0"/>
              <a:t>Často používáme výrazy:</a:t>
            </a:r>
          </a:p>
          <a:p>
            <a:pPr marL="68580" indent="0">
              <a:buNone/>
            </a:pPr>
            <a:r>
              <a:rPr lang="cs-CZ" sz="2600" b="1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600" b="1" smtClean="0">
                <a:solidFill>
                  <a:schemeClr val="accent6">
                    <a:lumMod val="50000"/>
                  </a:schemeClr>
                </a:solidFill>
              </a:rPr>
              <a:t>   now, at the moment</a:t>
            </a:r>
          </a:p>
          <a:p>
            <a:pPr marL="68580" indent="0">
              <a:buNone/>
            </a:pPr>
            <a:endParaRPr lang="cs-CZ" smtClean="0"/>
          </a:p>
          <a:p>
            <a:pPr>
              <a:buFont typeface="Wingdings" pitchFamily="2" charset="2"/>
              <a:buChar char="q"/>
            </a:pPr>
            <a:r>
              <a:rPr lang="cs-CZ" smtClean="0"/>
              <a:t>Příklady:</a:t>
            </a:r>
          </a:p>
          <a:p>
            <a:pPr marL="68580" indent="0">
              <a:buNone/>
            </a:pPr>
            <a:r>
              <a:rPr lang="cs-CZ" smtClean="0"/>
              <a:t>I </a:t>
            </a:r>
            <a:r>
              <a:rPr lang="cs-CZ" smtClean="0">
                <a:solidFill>
                  <a:srgbClr val="FF0000"/>
                </a:solidFill>
              </a:rPr>
              <a:t>am</a:t>
            </a:r>
            <a:r>
              <a:rPr lang="cs-CZ" smtClean="0"/>
              <a:t> read</a:t>
            </a:r>
            <a:r>
              <a:rPr lang="cs-CZ" smtClean="0">
                <a:solidFill>
                  <a:srgbClr val="FF0000"/>
                </a:solidFill>
              </a:rPr>
              <a:t>ing</a:t>
            </a:r>
            <a:r>
              <a:rPr lang="cs-CZ" smtClean="0"/>
              <a:t> a book 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at the moment.</a:t>
            </a:r>
          </a:p>
          <a:p>
            <a:pPr marL="68580" indent="0">
              <a:buNone/>
            </a:pPr>
            <a:r>
              <a:rPr lang="cs-CZ" smtClean="0"/>
              <a:t>He</a:t>
            </a:r>
            <a:r>
              <a:rPr lang="cs-CZ" smtClean="0">
                <a:solidFill>
                  <a:srgbClr val="FF0000"/>
                </a:solidFill>
              </a:rPr>
              <a:t> is </a:t>
            </a:r>
            <a:r>
              <a:rPr lang="cs-CZ" smtClean="0"/>
              <a:t>play</a:t>
            </a:r>
            <a:r>
              <a:rPr lang="cs-CZ" smtClean="0">
                <a:solidFill>
                  <a:srgbClr val="FF0000"/>
                </a:solidFill>
              </a:rPr>
              <a:t>ing</a:t>
            </a:r>
            <a:r>
              <a:rPr lang="cs-CZ" smtClean="0"/>
              <a:t> football  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now. </a:t>
            </a:r>
          </a:p>
          <a:p>
            <a:pPr marL="68580" indent="0">
              <a:buNone/>
            </a:pPr>
            <a:r>
              <a:rPr lang="cs-CZ" smtClean="0"/>
              <a:t>We </a:t>
            </a:r>
            <a:r>
              <a:rPr lang="cs-CZ" smtClean="0">
                <a:solidFill>
                  <a:srgbClr val="FF0000"/>
                </a:solidFill>
              </a:rPr>
              <a:t>are</a:t>
            </a:r>
            <a:r>
              <a:rPr lang="cs-CZ" smtClean="0"/>
              <a:t> watch</a:t>
            </a:r>
            <a:r>
              <a:rPr lang="cs-CZ" smtClean="0">
                <a:solidFill>
                  <a:srgbClr val="FF0000"/>
                </a:solidFill>
              </a:rPr>
              <a:t>ing</a:t>
            </a:r>
            <a:r>
              <a:rPr lang="cs-CZ" smtClean="0"/>
              <a:t> TV </a:t>
            </a:r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now</a:t>
            </a:r>
            <a:r>
              <a:rPr lang="cs-CZ" smtClean="0"/>
              <a:t>. </a:t>
            </a:r>
          </a:p>
          <a:p>
            <a:pPr>
              <a:buFont typeface="Wingdings" pitchFamily="2" charset="2"/>
              <a:buChar char="q"/>
            </a:pPr>
            <a:endParaRPr lang="cs-CZ" smtClean="0"/>
          </a:p>
          <a:p>
            <a:pPr>
              <a:buFont typeface="Wingdings" pitchFamily="2" charset="2"/>
              <a:buChar char="q"/>
            </a:pPr>
            <a:endParaRPr lang="cs-CZ"/>
          </a:p>
        </p:txBody>
      </p:sp>
      <p:pic>
        <p:nvPicPr>
          <p:cNvPr id="3075" name="Picture 3" descr="C:\Users\Kolářová\AppData\Local\Microsoft\Windows\Temporary Internet Files\Content.IE5\S7687CZ2\MC9004341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88840"/>
            <a:ext cx="129515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děrná páska 3"/>
          <p:cNvSpPr/>
          <p:nvPr/>
        </p:nvSpPr>
        <p:spPr>
          <a:xfrm>
            <a:off x="6765924" y="4437112"/>
            <a:ext cx="1512168" cy="15121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>
                <a:solidFill>
                  <a:srgbClr val="FF0000"/>
                </a:solidFill>
              </a:rPr>
              <a:t>zápor:</a:t>
            </a:r>
          </a:p>
          <a:p>
            <a:pPr algn="ctr"/>
            <a:r>
              <a:rPr lang="cs-CZ"/>
              <a:t>i</a:t>
            </a:r>
            <a:r>
              <a:rPr lang="cs-CZ" smtClean="0"/>
              <a:t>sn´t, aren´t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63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3. Srovnej: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>
          <a:xfrm>
            <a:off x="1136091" y="2348880"/>
            <a:ext cx="3057148" cy="639762"/>
          </a:xfrm>
        </p:spPr>
        <p:txBody>
          <a:bodyPr>
            <a:noAutofit/>
          </a:bodyPr>
          <a:lstStyle/>
          <a:p>
            <a:r>
              <a:rPr lang="cs-CZ" smtClean="0">
                <a:solidFill>
                  <a:srgbClr val="7030A0"/>
                </a:solidFill>
              </a:rPr>
              <a:t>Present simple</a:t>
            </a:r>
          </a:p>
          <a:p>
            <a:r>
              <a:rPr lang="cs-CZ" smtClean="0">
                <a:solidFill>
                  <a:srgbClr val="7030A0"/>
                </a:solidFill>
              </a:rPr>
              <a:t>Přítomný čas prostý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He reads books.</a:t>
            </a:r>
            <a:endParaRPr lang="cs-CZ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3"/>
          </p:nvPr>
        </p:nvSpPr>
        <p:spPr>
          <a:xfrm>
            <a:off x="4899389" y="2348880"/>
            <a:ext cx="4744739" cy="639762"/>
          </a:xfrm>
        </p:spPr>
        <p:txBody>
          <a:bodyPr>
            <a:noAutofit/>
          </a:bodyPr>
          <a:lstStyle/>
          <a:p>
            <a:r>
              <a:rPr lang="cs-CZ" smtClean="0">
                <a:solidFill>
                  <a:srgbClr val="7030A0"/>
                </a:solidFill>
              </a:rPr>
              <a:t>Present continuous</a:t>
            </a:r>
          </a:p>
          <a:p>
            <a:r>
              <a:rPr lang="cs-CZ" smtClean="0">
                <a:solidFill>
                  <a:srgbClr val="7030A0"/>
                </a:solidFill>
              </a:rPr>
              <a:t>Přítomný čas průběhový</a:t>
            </a:r>
            <a:endParaRPr lang="cs-CZ">
              <a:solidFill>
                <a:srgbClr val="7030A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mtClean="0"/>
              <a:t>He is reading a book.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2XL4XW1A\MC9002321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859" y="3789040"/>
            <a:ext cx="1881612" cy="173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S7687CZ2\MC9002320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5209" y="3727174"/>
            <a:ext cx="1786550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521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4. What are they doing now?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69608" y="1916832"/>
            <a:ext cx="6777317" cy="350897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smtClean="0"/>
              <a:t>_______________________</a:t>
            </a:r>
          </a:p>
          <a:p>
            <a:pPr>
              <a:lnSpc>
                <a:spcPct val="200000"/>
              </a:lnSpc>
            </a:pPr>
            <a:r>
              <a:rPr lang="cs-CZ" smtClean="0"/>
              <a:t>_______________________</a:t>
            </a:r>
          </a:p>
          <a:p>
            <a:pPr>
              <a:lnSpc>
                <a:spcPct val="200000"/>
              </a:lnSpc>
            </a:pPr>
            <a:r>
              <a:rPr lang="cs-CZ" smtClean="0"/>
              <a:t>_______________________</a:t>
            </a:r>
          </a:p>
          <a:p>
            <a:pPr>
              <a:lnSpc>
                <a:spcPct val="200000"/>
              </a:lnSpc>
            </a:pPr>
            <a:r>
              <a:rPr lang="cs-CZ" smtClean="0"/>
              <a:t>_______________________</a:t>
            </a:r>
          </a:p>
          <a:p>
            <a:pPr>
              <a:lnSpc>
                <a:spcPct val="200000"/>
              </a:lnSpc>
            </a:pPr>
            <a:r>
              <a:rPr lang="cs-CZ" smtClean="0"/>
              <a:t>_______________________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2XL4XW1A\MC9003983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484784"/>
            <a:ext cx="1417542" cy="141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S7687CZ2\MC900437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93555"/>
            <a:ext cx="1250099" cy="1315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DYZYG3L8\MC900251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721" y="3284984"/>
            <a:ext cx="1339277" cy="133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7LIBQ3VE\MC9000977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0091" y="4095595"/>
            <a:ext cx="1080120" cy="1540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AHO4Q58R\MC9004159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721" y="5085184"/>
            <a:ext cx="1334319" cy="1454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37490" y="5766294"/>
            <a:ext cx="6192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A nyní řekni, že tyto činnosti </a:t>
            </a:r>
            <a:r>
              <a:rPr lang="cs-CZ" sz="2400" smtClean="0"/>
              <a:t>teď nedělají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10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5. What do they do at the weekend/</a:t>
            </a:r>
            <a:r>
              <a:rPr lang="cs-CZ" smtClean="0">
                <a:solidFill>
                  <a:srgbClr val="FF0000"/>
                </a:solidFill>
              </a:rPr>
              <a:t>every weekend</a:t>
            </a:r>
            <a:r>
              <a:rPr lang="cs-CZ" b="1" smtClean="0">
                <a:solidFill>
                  <a:srgbClr val="FF0000"/>
                </a:solidFill>
              </a:rPr>
              <a:t>/?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</a:t>
            </a:r>
          </a:p>
          <a:p>
            <a:pPr>
              <a:lnSpc>
                <a:spcPct val="150000"/>
              </a:lnSpc>
            </a:pPr>
            <a:r>
              <a:rPr lang="cs-CZ" smtClean="0"/>
              <a:t>__________________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AM1I8PN9\MC9002959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04864"/>
            <a:ext cx="1387192" cy="117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S1JEQ4I9\MC9002953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856" y="5229200"/>
            <a:ext cx="162402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J1ALEG8Q\MC900149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1" y="2512806"/>
            <a:ext cx="1761537" cy="174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olářová\AppData\Local\Microsoft\Windows\Temporary Internet Files\Content.IE5\S7687CZ2\MC900430089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7387" y="4653136"/>
            <a:ext cx="1596111" cy="142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olářová\AppData\Local\Microsoft\Windows\Temporary Internet Files\Content.IE5\J1ALEG8Q\MC9003552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73016"/>
            <a:ext cx="1493118" cy="1309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1909" y="5556011"/>
            <a:ext cx="43332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A nyní řekni, že tyto činnosti </a:t>
            </a:r>
          </a:p>
          <a:p>
            <a:r>
              <a:rPr lang="cs-CZ" sz="2400" smtClean="0"/>
              <a:t>o víkendu nedělají. 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207880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Zdroje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6858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00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179</TotalTime>
  <Words>316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Austin</vt:lpstr>
      <vt:lpstr>Motiv systému Office</vt:lpstr>
      <vt:lpstr>Prezentace aplikace PowerPoint</vt:lpstr>
      <vt:lpstr>Anotace </vt:lpstr>
      <vt:lpstr>Present simple         or continuous? </vt:lpstr>
      <vt:lpstr>  Obsah</vt:lpstr>
      <vt:lpstr>1. Present simple Přítomný čas prostý</vt:lpstr>
      <vt:lpstr>2. Present continuous Přítomný čas průběhový</vt:lpstr>
      <vt:lpstr>3. Srovnej:</vt:lpstr>
      <vt:lpstr>4. What are they doing now?</vt:lpstr>
      <vt:lpstr>5. What do they do at the weekend/every weekend/?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17</cp:revision>
  <dcterms:created xsi:type="dcterms:W3CDTF">2012-05-06T19:59:27Z</dcterms:created>
  <dcterms:modified xsi:type="dcterms:W3CDTF">2012-05-13T14:14:40Z</dcterms:modified>
</cp:coreProperties>
</file>