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59" r:id="rId5"/>
    <p:sldId id="260" r:id="rId6"/>
    <p:sldId id="261" r:id="rId7"/>
    <p:sldId id="262" r:id="rId8"/>
    <p:sldId id="264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A360413-BD0A-42A4-8973-7167FEBEA503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1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c/cb/Steti03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7/7b/Steti05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f/f0/Rozvodnene_Lab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d/d9/Steti02.jp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eti05.JPG" TargetMode="External"/><Relationship Id="rId2" Type="http://schemas.openxmlformats.org/officeDocument/2006/relationships/hyperlink" Target="http://cs.wikipedia.org/wiki/Soubor:Steti0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tetsko.cz/redakce/index.php?clanek=54172&amp;slozka=48612&amp;lanG=cs&amp;xuser" TargetMode="External"/><Relationship Id="rId5" Type="http://schemas.openxmlformats.org/officeDocument/2006/relationships/hyperlink" Target="http://cs.wikipedia.org/wiki/Soubor:Steti02.jpg" TargetMode="External"/><Relationship Id="rId4" Type="http://schemas.openxmlformats.org/officeDocument/2006/relationships/hyperlink" Target="http://cs.wikipedia.org/wiki/Soubor:Rozvodnene_Lab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0" y="4292600"/>
            <a:ext cx="5976938" cy="12969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Anotace : Německý jazyk pro 9. ročník</a:t>
            </a:r>
          </a:p>
          <a:p>
            <a:pPr>
              <a:buNone/>
            </a:pPr>
            <a:r>
              <a:rPr lang="cs-CZ" sz="22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vazba –“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gibt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es“ </a:t>
            </a:r>
          </a:p>
          <a:p>
            <a:pPr>
              <a:buNone/>
            </a:pP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was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gibt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es in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deiner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Stadt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563888" y="260648"/>
            <a:ext cx="44644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školy: ZŠ Štětí, Ostrovní 300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Autor: Vlasta </a:t>
            </a:r>
            <a:r>
              <a:rPr lang="cs-CZ" sz="16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>
                <a:solidFill>
                  <a:schemeClr val="tx2">
                    <a:lumMod val="75000"/>
                  </a:schemeClr>
                </a:solidFill>
              </a:rPr>
              <a:t>VY_32_INOVACE_NJ.9.A.09_vazba_gibt_es_co_je_v_tvem_meste</a:t>
            </a:r>
            <a:endParaRPr lang="cs-CZ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Datum : 29. 11.2011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Ročník : devátý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Název: vazba „</a:t>
            </a:r>
            <a:r>
              <a:rPr lang="cs-CZ" sz="1600" b="1" dirty="0" err="1" smtClean="0">
                <a:solidFill>
                  <a:schemeClr val="tx2">
                    <a:lumMod val="75000"/>
                  </a:schemeClr>
                </a:solidFill>
              </a:rPr>
              <a:t>gibt</a:t>
            </a: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 es“ – co je v tvém městě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Číslo operačního programu: CZ.1.07/1.4.00/21.1693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projektu: PRIMA ŠKOLA</a:t>
            </a:r>
            <a:endParaRPr lang="cs-CZ" sz="1600" dirty="0"/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733256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Vazba „es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gibt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 se používá, pokud chceme vyjádřit skutečnost, že něco je – ve smyslu existuje. Používáme ji většinou při popisu prostředí – města, vesnice, krajiny. </a:t>
            </a:r>
          </a:p>
          <a:p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Podstatné jméno po vazbě „es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gibt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 je vždy ve 4. pádě.</a:t>
            </a:r>
            <a:endParaRPr lang="cs-CZ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in </a:t>
            </a:r>
            <a:r>
              <a:rPr lang="cs-CZ" sz="2800" b="1" dirty="0" err="1" smtClean="0"/>
              <a:t>unserer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Stadt</a:t>
            </a:r>
            <a:r>
              <a:rPr lang="cs-CZ" sz="2800" b="1" dirty="0" smtClean="0"/>
              <a:t>?</a:t>
            </a:r>
            <a:br>
              <a:rPr lang="cs-CZ" sz="2800" b="1" dirty="0" smtClean="0"/>
            </a:br>
            <a:r>
              <a:rPr lang="cs-CZ" sz="2800" dirty="0" smtClean="0"/>
              <a:t>Co je – existuje v našem městě?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Kirche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5" name="Picture 2" descr="Soubor:Steti0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204864"/>
            <a:ext cx="3840426" cy="2880320"/>
          </a:xfrm>
          <a:prstGeom prst="rect">
            <a:avLst/>
          </a:prstGeom>
          <a:noFill/>
        </p:spPr>
      </p:pic>
      <p:pic>
        <p:nvPicPr>
          <p:cNvPr id="1028" name="Picture 4" descr="Soubor:Steti0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5" y="2204864"/>
            <a:ext cx="3840427" cy="288032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563888" y="5589240"/>
            <a:ext cx="4936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Kaufzentrum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in </a:t>
            </a:r>
            <a:r>
              <a:rPr lang="cs-CZ" sz="2800" b="1" dirty="0" err="1" smtClean="0"/>
              <a:t>unserer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Stadt</a:t>
            </a:r>
            <a:r>
              <a:rPr lang="cs-CZ" sz="2800" b="1" dirty="0" smtClean="0"/>
              <a:t> ?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Hier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Brücke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7170" name="Picture 2" descr="Soubor:Rozvodnene Lab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708920"/>
            <a:ext cx="3888432" cy="2916324"/>
          </a:xfrm>
          <a:prstGeom prst="rect">
            <a:avLst/>
          </a:prstGeom>
          <a:noFill/>
        </p:spPr>
      </p:pic>
      <p:pic>
        <p:nvPicPr>
          <p:cNvPr id="7172" name="Picture 4" descr="Soubor:Steti0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060848"/>
            <a:ext cx="3816424" cy="286231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211960" y="5661248"/>
            <a:ext cx="4416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Fontane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? 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Papierfabrik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17410" name="Picture 2" descr="Mondi a.s.  Štět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204864"/>
            <a:ext cx="4608512" cy="3813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?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cs-CZ" b="1" dirty="0" smtClean="0"/>
              <a:t>In </a:t>
            </a:r>
            <a:r>
              <a:rPr lang="cs-CZ" b="1" dirty="0" err="1" smtClean="0"/>
              <a:t>Štětí</a:t>
            </a:r>
            <a:r>
              <a:rPr lang="cs-CZ" b="1" dirty="0" smtClean="0"/>
              <a:t> </a:t>
            </a:r>
            <a:r>
              <a:rPr lang="cs-CZ" b="1" dirty="0" err="1" smtClean="0"/>
              <a:t>gibt</a:t>
            </a:r>
            <a:r>
              <a:rPr lang="cs-CZ" b="1" dirty="0" smtClean="0"/>
              <a:t> es </a:t>
            </a:r>
            <a:r>
              <a:rPr lang="cs-CZ" b="1" dirty="0" err="1" smtClean="0"/>
              <a:t>kein</a:t>
            </a:r>
            <a:r>
              <a:rPr lang="cs-CZ" b="1" dirty="0" smtClean="0"/>
              <a:t> </a:t>
            </a:r>
            <a:r>
              <a:rPr lang="cs-CZ" b="1" dirty="0" err="1" smtClean="0"/>
              <a:t>Theater</a:t>
            </a:r>
            <a:r>
              <a:rPr lang="cs-CZ" b="1" dirty="0" smtClean="0"/>
              <a:t>.</a:t>
            </a:r>
            <a:endParaRPr lang="cs-CZ" b="1" dirty="0"/>
          </a:p>
        </p:txBody>
      </p:sp>
      <p:pic>
        <p:nvPicPr>
          <p:cNvPr id="18437" name="Picture 5" descr="C:\Users\Petr\AppData\Local\Microsoft\Windows\Temporary Internet Files\Content.IE5\SPOZDSIY\MP9004225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36912"/>
            <a:ext cx="4320480" cy="3240360"/>
          </a:xfrm>
          <a:prstGeom prst="rect">
            <a:avLst/>
          </a:prstGeom>
          <a:noFill/>
        </p:spPr>
      </p:pic>
      <p:pic>
        <p:nvPicPr>
          <p:cNvPr id="18438" name="Picture 6" descr="C:\Users\Petr\AppData\Local\Microsoft\Windows\Temporary Internet Files\Content.IE5\XOKKX6S2\MP9004332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556792"/>
            <a:ext cx="2664296" cy="346531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508104" y="5157192"/>
            <a:ext cx="30055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kein</a:t>
            </a:r>
            <a:endParaRPr lang="cs-CZ" sz="2800" b="1" dirty="0" smtClean="0"/>
          </a:p>
          <a:p>
            <a:r>
              <a:rPr lang="cs-CZ" sz="2800" b="1" dirty="0" err="1" smtClean="0"/>
              <a:t>Hochhaus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Ptáme se navzájem :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Gibt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es in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deinem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Dorf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ein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Kino?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Gibt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es in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Štětí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eine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Bank ? 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Gibt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es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hier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eine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Schwimmhalle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?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Wo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gibt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es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hier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ein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Kaufzentrum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? 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METODIKA.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Vazba „es </a:t>
            </a:r>
            <a:r>
              <a:rPr lang="cs-CZ" dirty="0" err="1" smtClean="0"/>
              <a:t>gibt</a:t>
            </a:r>
            <a:r>
              <a:rPr lang="cs-CZ" dirty="0" smtClean="0"/>
              <a:t>“ je pro žáky nová. Nejprve si vysvětlíme co znamená a jak ji používáme.</a:t>
            </a:r>
          </a:p>
          <a:p>
            <a:pPr>
              <a:buNone/>
            </a:pPr>
            <a:r>
              <a:rPr lang="cs-CZ" dirty="0" smtClean="0"/>
              <a:t> 	K vysvětlení používáme příklady z našeho města.Některé věty zapíšeme do sešitů. </a:t>
            </a:r>
          </a:p>
          <a:p>
            <a:pPr>
              <a:buNone/>
            </a:pPr>
            <a:r>
              <a:rPr lang="cs-CZ" dirty="0" smtClean="0"/>
              <a:t>	Přejdeme ke konverzaci ve třídě, děti se navzájem ptají a odpovídají, co je v jejich městě, </a:t>
            </a:r>
            <a:r>
              <a:rPr lang="cs-CZ" dirty="0" err="1" smtClean="0"/>
              <a:t>ev</a:t>
            </a:r>
            <a:r>
              <a:rPr lang="cs-CZ" dirty="0" smtClean="0"/>
              <a:t>. vesnici a co tam není.Současně procvičujeme 4. </a:t>
            </a:r>
            <a:r>
              <a:rPr lang="cs-CZ" smtClean="0"/>
              <a:t>pád. </a:t>
            </a:r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http://cs.wikipedia.org/wiki/Soubor:Steti03.jpg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http://cs.wikipedia.org/wiki/Soubor:Steti05.JPG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http://cs.wikipedia.org/wiki/Soubor:Rozvodnene_Labe.JPG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http://cs.wikipedia.org/wiki/Soubor:Steti02.jpg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stetsko.cz</a:t>
            </a:r>
            <a:r>
              <a:rPr lang="cs-CZ" sz="1400" dirty="0" smtClean="0">
                <a:hlinkClick r:id="rId6"/>
              </a:rPr>
              <a:t>/redakce/index.</a:t>
            </a:r>
            <a:r>
              <a:rPr lang="cs-CZ" sz="1400" dirty="0" err="1" smtClean="0">
                <a:hlinkClick r:id="rId6"/>
              </a:rPr>
              <a:t>php</a:t>
            </a:r>
            <a:r>
              <a:rPr lang="cs-CZ" sz="1400" dirty="0" smtClean="0">
                <a:hlinkClick r:id="rId6"/>
              </a:rPr>
              <a:t>?</a:t>
            </a:r>
            <a:r>
              <a:rPr lang="cs-CZ" sz="1400" dirty="0" err="1" smtClean="0">
                <a:hlinkClick r:id="rId6"/>
              </a:rPr>
              <a:t>clanek</a:t>
            </a:r>
            <a:r>
              <a:rPr lang="cs-CZ" sz="1400" dirty="0" smtClean="0">
                <a:hlinkClick r:id="rId6"/>
              </a:rPr>
              <a:t>=54172&amp;</a:t>
            </a:r>
            <a:r>
              <a:rPr lang="cs-CZ" sz="1400" dirty="0" err="1" smtClean="0">
                <a:hlinkClick r:id="rId6"/>
              </a:rPr>
              <a:t>slozka</a:t>
            </a:r>
            <a:r>
              <a:rPr lang="cs-CZ" sz="1400" dirty="0" smtClean="0">
                <a:hlinkClick r:id="rId6"/>
              </a:rPr>
              <a:t>=48612&amp;</a:t>
            </a:r>
            <a:r>
              <a:rPr lang="cs-CZ" sz="1400" dirty="0" err="1" smtClean="0">
                <a:hlinkClick r:id="rId6"/>
              </a:rPr>
              <a:t>lanG</a:t>
            </a:r>
            <a:r>
              <a:rPr lang="cs-CZ" sz="1400" dirty="0" smtClean="0">
                <a:hlinkClick r:id="rId6"/>
              </a:rPr>
              <a:t>=</a:t>
            </a:r>
            <a:r>
              <a:rPr lang="cs-CZ" sz="1400" dirty="0" err="1" smtClean="0">
                <a:hlinkClick r:id="rId6"/>
              </a:rPr>
              <a:t>cs</a:t>
            </a:r>
            <a:r>
              <a:rPr lang="cs-CZ" sz="1400" dirty="0" smtClean="0">
                <a:hlinkClick r:id="rId6"/>
              </a:rPr>
              <a:t>&amp;</a:t>
            </a:r>
            <a:r>
              <a:rPr lang="cs-CZ" sz="1400" dirty="0" err="1" smtClean="0">
                <a:hlinkClick r:id="rId6"/>
              </a:rPr>
              <a:t>xuser</a:t>
            </a:r>
            <a:r>
              <a:rPr lang="cs-CZ" sz="1400" dirty="0" smtClean="0"/>
              <a:t>=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94</TotalTime>
  <Words>223</Words>
  <Application>Microsoft Office PowerPoint</Application>
  <PresentationFormat>Předvádění na obrazovce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Prezentace aplikace PowerPoint</vt:lpstr>
      <vt:lpstr>Němčina pro 9. třídu.</vt:lpstr>
      <vt:lpstr>Was gibt es in unserer Stadt? Co je – existuje v našem městě?</vt:lpstr>
      <vt:lpstr>Was gibt es in unserer Stadt ?</vt:lpstr>
      <vt:lpstr>Was gibt es in Štětí ? </vt:lpstr>
      <vt:lpstr>Was gibt es in Štětí ?</vt:lpstr>
      <vt:lpstr>Němčina pro 9. třídu.</vt:lpstr>
      <vt:lpstr>Němčina pro 9. třídu.</vt:lpstr>
      <vt:lpstr>Zdroje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Němčina pro 9. třídu</dc:title>
  <dc:creator>Petr</dc:creator>
  <cp:lastModifiedBy>Jan Táborský</cp:lastModifiedBy>
  <cp:revision>19</cp:revision>
  <dcterms:created xsi:type="dcterms:W3CDTF">2011-11-04T17:45:31Z</dcterms:created>
  <dcterms:modified xsi:type="dcterms:W3CDTF">2012-08-02T08:23:21Z</dcterms:modified>
</cp:coreProperties>
</file>