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5" r:id="rId9"/>
    <p:sldId id="263" r:id="rId10"/>
    <p:sldId id="264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E4267AC-4F1E-41CC-B502-44C17D9825D7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BD01FCA-BB56-4004-9379-F9B6A8DB9A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4267AC-4F1E-41CC-B502-44C17D9825D7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D01FCA-BB56-4004-9379-F9B6A8DB9A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E4267AC-4F1E-41CC-B502-44C17D9825D7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1BD01FCA-BB56-4004-9379-F9B6A8DB9A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4267AC-4F1E-41CC-B502-44C17D9825D7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D01FCA-BB56-4004-9379-F9B6A8DB9A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4267AC-4F1E-41CC-B502-44C17D9825D7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D01FCA-BB56-4004-9379-F9B6A8DB9A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4267AC-4F1E-41CC-B502-44C17D9825D7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D01FCA-BB56-4004-9379-F9B6A8DB9A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E4267AC-4F1E-41CC-B502-44C17D9825D7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D01FCA-BB56-4004-9379-F9B6A8DB9A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4267AC-4F1E-41CC-B502-44C17D9825D7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D01FCA-BB56-4004-9379-F9B6A8DB9A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4267AC-4F1E-41CC-B502-44C17D9825D7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D01FCA-BB56-4004-9379-F9B6A8DB9A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4267AC-4F1E-41CC-B502-44C17D9825D7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BD01FCA-BB56-4004-9379-F9B6A8DB9A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CE4267AC-4F1E-41CC-B502-44C17D9825D7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BD01FCA-BB56-4004-9379-F9B6A8DB9A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CE4267AC-4F1E-41CC-B502-44C17D9825D7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1BD01FCA-BB56-4004-9379-F9B6A8DB9A1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/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332656"/>
            <a:ext cx="1811936" cy="1728192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2843808" y="473371"/>
            <a:ext cx="5292080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Název školy: ZŠ Štětí, Ostrovní 300</a:t>
            </a:r>
            <a:b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Autor: Vlasta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Hackelová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Název materiálu: </a:t>
            </a:r>
            <a:b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b="1" dirty="0">
                <a:solidFill>
                  <a:schemeClr val="tx2">
                    <a:lumMod val="75000"/>
                  </a:schemeClr>
                </a:solidFill>
              </a:rPr>
              <a:t>VY_32_INOVACE_NJ.9.A.13_slovesa_opakovani</a:t>
            </a:r>
            <a:endParaRPr lang="cs-CZ" b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Datum : 2. 2. 2012</a:t>
            </a: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Ročník : devátý</a:t>
            </a: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Vzdělávací oblast : Jazyk a jazyková komunikace</a:t>
            </a: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Předmět : Německý jazyk</a:t>
            </a:r>
            <a:b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Název: Slovesa - opakování</a:t>
            </a:r>
            <a:b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Číslo operačního programu: CZ.1.07/1.4.00/21.1693</a:t>
            </a: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Název projektu: PRIMA ŠKOLA</a:t>
            </a:r>
            <a:endParaRPr lang="cs-CZ" dirty="0"/>
          </a:p>
        </p:txBody>
      </p:sp>
      <p:pic>
        <p:nvPicPr>
          <p:cNvPr id="6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5517232"/>
            <a:ext cx="3960440" cy="8167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7" name="Obdélník 6"/>
          <p:cNvSpPr/>
          <p:nvPr/>
        </p:nvSpPr>
        <p:spPr>
          <a:xfrm>
            <a:off x="17748" y="4461054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Anotace : Německý jazyk pro 9. ročník</a:t>
            </a:r>
          </a:p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 Slovesa v němčině přehled, opakování časování sloves.</a:t>
            </a:r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983916769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9. třídu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800" b="1" dirty="0" smtClean="0"/>
          </a:p>
          <a:p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SLOVESA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     -    	 PRAVIDELNÁ</a:t>
            </a:r>
          </a:p>
          <a:p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  <a:p>
            <a:pPr marL="457200" lvl="1" indent="0">
              <a:buNone/>
            </a:pP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			           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NEPRAVIDELNÁ</a:t>
            </a:r>
          </a:p>
          <a:p>
            <a:pPr marL="457200" lvl="1" indent="0">
              <a:buNone/>
            </a:pP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  <a:p>
            <a:pPr marL="457200" lvl="1" indent="0">
              <a:buNone/>
            </a:pP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			          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 ZPŮSOBOVÁ</a:t>
            </a:r>
          </a:p>
          <a:p>
            <a:pPr marL="457200" lvl="1" indent="0">
              <a:buNone/>
            </a:pP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  <a:p>
            <a:pPr marL="457200" lvl="1" indent="0">
              <a:buNone/>
            </a:pP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			           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POMOCNÁ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026" name="Picture 2" descr="C:\Users\Petr\AppData\Local\Microsoft\Windows\Temporary Internet Files\Content.IE5\IC7HWRJF\MP90042270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2708920"/>
            <a:ext cx="3384376" cy="338437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492931235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Časování 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pravidelných</a:t>
            </a:r>
            <a:b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2800" b="1" dirty="0" smtClean="0"/>
              <a:t> sloves.</a:t>
            </a:r>
            <a:endParaRPr lang="cs-CZ" sz="28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spiel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e</a:t>
            </a:r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>
              <a:buNone/>
            </a:pPr>
            <a:endParaRPr lang="cs-CZ" b="1" dirty="0"/>
          </a:p>
          <a:p>
            <a:r>
              <a:rPr lang="cs-CZ" b="1" dirty="0" err="1" smtClean="0"/>
              <a:t>Du</a:t>
            </a:r>
            <a:r>
              <a:rPr lang="cs-CZ" b="1" dirty="0" smtClean="0"/>
              <a:t> </a:t>
            </a:r>
            <a:r>
              <a:rPr lang="cs-CZ" b="1" dirty="0" err="1" smtClean="0"/>
              <a:t>spiel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st</a:t>
            </a:r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b="1" dirty="0"/>
          </a:p>
          <a:p>
            <a:r>
              <a:rPr lang="cs-CZ" b="1" dirty="0" smtClean="0"/>
              <a:t>Er/</a:t>
            </a:r>
            <a:r>
              <a:rPr lang="cs-CZ" b="1" dirty="0" err="1" smtClean="0"/>
              <a:t>sie</a:t>
            </a:r>
            <a:r>
              <a:rPr lang="cs-CZ" b="1" dirty="0" smtClean="0"/>
              <a:t>/es </a:t>
            </a:r>
            <a:r>
              <a:rPr lang="cs-CZ" b="1" dirty="0" err="1" smtClean="0"/>
              <a:t>spiel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t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b="1" dirty="0" err="1" smtClean="0"/>
              <a:t>Wir</a:t>
            </a:r>
            <a:r>
              <a:rPr lang="cs-CZ" b="1" dirty="0" smtClean="0"/>
              <a:t> </a:t>
            </a:r>
            <a:r>
              <a:rPr lang="cs-CZ" b="1" dirty="0" err="1" smtClean="0"/>
              <a:t>spiel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en</a:t>
            </a:r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>
              <a:buNone/>
            </a:pPr>
            <a:endParaRPr lang="cs-CZ" b="1" dirty="0"/>
          </a:p>
          <a:p>
            <a:r>
              <a:rPr lang="cs-CZ" b="1" dirty="0" err="1" smtClean="0"/>
              <a:t>Ihr</a:t>
            </a:r>
            <a:r>
              <a:rPr lang="cs-CZ" b="1" dirty="0" smtClean="0"/>
              <a:t> </a:t>
            </a:r>
            <a:r>
              <a:rPr lang="cs-CZ" b="1" dirty="0" err="1" smtClean="0"/>
              <a:t>spiel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t</a:t>
            </a:r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b="1" dirty="0"/>
          </a:p>
          <a:p>
            <a:r>
              <a:rPr lang="cs-CZ" b="1" dirty="0" err="1" smtClean="0"/>
              <a:t>Sie</a:t>
            </a:r>
            <a:r>
              <a:rPr lang="cs-CZ" b="1" dirty="0" smtClean="0"/>
              <a:t> </a:t>
            </a:r>
            <a:r>
              <a:rPr lang="cs-CZ" b="1" dirty="0" err="1" smtClean="0"/>
              <a:t>spiel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en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1028" name="Picture 4" descr="C:\Users\Petr\AppData\Local\Microsoft\Windows\Temporary Internet Files\Content.IE5\GB31V1MW\MP90034170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1052736"/>
            <a:ext cx="2016224" cy="14382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219821187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0" dur="1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1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3" dur="1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8" dur="1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9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1" dur="1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2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4" dur="1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Časování </a:t>
            </a:r>
            <a:r>
              <a:rPr lang="cs-CZ" sz="2800" b="1" dirty="0" smtClean="0">
                <a:solidFill>
                  <a:srgbClr val="00B050"/>
                </a:solidFill>
              </a:rPr>
              <a:t>nepravidelných</a:t>
            </a:r>
            <a:r>
              <a:rPr lang="cs-CZ" sz="2800" b="1" dirty="0" smtClean="0"/>
              <a:t> sloves.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fahre</a:t>
            </a:r>
            <a:endParaRPr lang="cs-CZ" b="1" dirty="0" smtClean="0"/>
          </a:p>
          <a:p>
            <a:endParaRPr lang="cs-CZ" b="1" dirty="0"/>
          </a:p>
          <a:p>
            <a:r>
              <a:rPr lang="cs-CZ" b="1" dirty="0" err="1" smtClean="0"/>
              <a:t>Du</a:t>
            </a:r>
            <a:r>
              <a:rPr lang="cs-CZ" b="1" dirty="0" smtClean="0"/>
              <a:t> </a:t>
            </a:r>
            <a:r>
              <a:rPr lang="cs-CZ" b="1" dirty="0" err="1" smtClean="0"/>
              <a:t>f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ä</a:t>
            </a:r>
            <a:r>
              <a:rPr lang="cs-CZ" b="1" dirty="0" err="1" smtClean="0"/>
              <a:t>hr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st</a:t>
            </a:r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b="1" dirty="0"/>
          </a:p>
          <a:p>
            <a:r>
              <a:rPr lang="cs-CZ" b="1" dirty="0" smtClean="0"/>
              <a:t>Er, </a:t>
            </a:r>
            <a:r>
              <a:rPr lang="cs-CZ" b="1" dirty="0" err="1" smtClean="0"/>
              <a:t>sie</a:t>
            </a:r>
            <a:r>
              <a:rPr lang="cs-CZ" b="1" dirty="0" smtClean="0"/>
              <a:t>, es </a:t>
            </a:r>
            <a:r>
              <a:rPr lang="cs-CZ" b="1" dirty="0" err="1" smtClean="0"/>
              <a:t>f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ä</a:t>
            </a:r>
            <a:r>
              <a:rPr lang="cs-CZ" b="1" dirty="0" err="1" smtClean="0"/>
              <a:t>hr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t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b="1" dirty="0" err="1" smtClean="0"/>
              <a:t>Wir</a:t>
            </a:r>
            <a:r>
              <a:rPr lang="cs-CZ" b="1" dirty="0" smtClean="0"/>
              <a:t> </a:t>
            </a:r>
            <a:r>
              <a:rPr lang="cs-CZ" b="1" dirty="0" err="1" smtClean="0"/>
              <a:t>fahr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en</a:t>
            </a:r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>
              <a:buNone/>
            </a:pPr>
            <a:endParaRPr lang="cs-CZ" b="1" dirty="0"/>
          </a:p>
          <a:p>
            <a:r>
              <a:rPr lang="cs-CZ" b="1" dirty="0" err="1" smtClean="0"/>
              <a:t>Ihr</a:t>
            </a:r>
            <a:r>
              <a:rPr lang="cs-CZ" b="1" dirty="0" smtClean="0"/>
              <a:t> </a:t>
            </a:r>
            <a:r>
              <a:rPr lang="cs-CZ" b="1" dirty="0" err="1" smtClean="0"/>
              <a:t>fahr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t</a:t>
            </a:r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b="1" dirty="0"/>
          </a:p>
          <a:p>
            <a:r>
              <a:rPr lang="cs-CZ" b="1" dirty="0" err="1" smtClean="0"/>
              <a:t>Sie</a:t>
            </a:r>
            <a:r>
              <a:rPr lang="cs-CZ" b="1" dirty="0" smtClean="0"/>
              <a:t> </a:t>
            </a:r>
            <a:r>
              <a:rPr lang="cs-CZ" b="1" dirty="0" err="1" smtClean="0"/>
              <a:t>fahr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en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2050" name="Picture 2" descr="C:\Users\Petr\AppData\Local\Microsoft\Windows\Temporary Internet Files\Content.IE5\GB31V1MW\MC90044653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1556792"/>
            <a:ext cx="1589227" cy="176296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12741673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0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1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3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8" dur="1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9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1" dur="1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2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4" dur="1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Časování </a:t>
            </a:r>
            <a:r>
              <a:rPr lang="cs-CZ" sz="2800" b="1" dirty="0" smtClean="0">
                <a:solidFill>
                  <a:srgbClr val="00B050"/>
                </a:solidFill>
              </a:rPr>
              <a:t>nepravidelných</a:t>
            </a:r>
            <a:r>
              <a:rPr lang="cs-CZ" sz="2800" b="1" dirty="0" smtClean="0"/>
              <a:t> sloves. 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helf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e</a:t>
            </a:r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b="1" dirty="0"/>
          </a:p>
          <a:p>
            <a:r>
              <a:rPr lang="cs-CZ" b="1" dirty="0" err="1" smtClean="0"/>
              <a:t>Du</a:t>
            </a:r>
            <a:r>
              <a:rPr lang="cs-CZ" b="1" dirty="0" smtClean="0"/>
              <a:t> </a:t>
            </a:r>
            <a:r>
              <a:rPr lang="cs-CZ" b="1" dirty="0" err="1" smtClean="0"/>
              <a:t>h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i</a:t>
            </a:r>
            <a:r>
              <a:rPr lang="cs-CZ" b="1" dirty="0" err="1" smtClean="0"/>
              <a:t>lf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st</a:t>
            </a:r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b="1" dirty="0"/>
          </a:p>
          <a:p>
            <a:r>
              <a:rPr lang="cs-CZ" b="1" dirty="0" smtClean="0"/>
              <a:t>Er, </a:t>
            </a:r>
            <a:r>
              <a:rPr lang="cs-CZ" b="1" dirty="0" err="1" smtClean="0"/>
              <a:t>sie</a:t>
            </a:r>
            <a:r>
              <a:rPr lang="cs-CZ" b="1" dirty="0" smtClean="0"/>
              <a:t> es </a:t>
            </a:r>
            <a:r>
              <a:rPr lang="cs-CZ" b="1" dirty="0" err="1" smtClean="0"/>
              <a:t>h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i</a:t>
            </a:r>
            <a:r>
              <a:rPr lang="cs-CZ" b="1" dirty="0" err="1" smtClean="0"/>
              <a:t>lf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t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b="1" dirty="0" err="1" smtClean="0"/>
              <a:t>Wir</a:t>
            </a:r>
            <a:r>
              <a:rPr lang="cs-CZ" b="1" dirty="0" smtClean="0"/>
              <a:t> </a:t>
            </a:r>
            <a:r>
              <a:rPr lang="cs-CZ" b="1" dirty="0" err="1" smtClean="0"/>
              <a:t>helf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en</a:t>
            </a:r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>
              <a:buNone/>
            </a:pPr>
            <a:endParaRPr lang="cs-CZ" b="1" dirty="0"/>
          </a:p>
          <a:p>
            <a:r>
              <a:rPr lang="cs-CZ" b="1" dirty="0" err="1" smtClean="0"/>
              <a:t>Ihr</a:t>
            </a:r>
            <a:r>
              <a:rPr lang="cs-CZ" b="1" dirty="0" smtClean="0"/>
              <a:t> </a:t>
            </a:r>
            <a:r>
              <a:rPr lang="cs-CZ" b="1" dirty="0" err="1" smtClean="0"/>
              <a:t>helf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t</a:t>
            </a:r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b="1" dirty="0"/>
          </a:p>
          <a:p>
            <a:r>
              <a:rPr lang="cs-CZ" b="1" dirty="0" err="1" smtClean="0"/>
              <a:t>Sie</a:t>
            </a:r>
            <a:r>
              <a:rPr lang="cs-CZ" b="1" dirty="0" smtClean="0"/>
              <a:t> </a:t>
            </a:r>
            <a:r>
              <a:rPr lang="cs-CZ" b="1" dirty="0" err="1" smtClean="0"/>
              <a:t>helf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en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3074" name="Picture 2" descr="C:\Users\Petr\AppData\Local\Microsoft\Windows\Temporary Internet Files\Content.IE5\IC7HWRJF\MC9004380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1484784"/>
            <a:ext cx="1920875" cy="18478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47483866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0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1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3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8" dur="1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9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1" dur="1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2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4" dur="1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Časování nepravidelných sloves.Vyčasuj nepravidelná slovesa.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err="1" smtClean="0"/>
              <a:t>Tragen</a:t>
            </a:r>
            <a:endParaRPr lang="cs-CZ" b="1" dirty="0" smtClean="0"/>
          </a:p>
          <a:p>
            <a:endParaRPr lang="cs-CZ" b="1" dirty="0" smtClean="0"/>
          </a:p>
          <a:p>
            <a:r>
              <a:rPr lang="cs-CZ" b="1" dirty="0" err="1" smtClean="0"/>
              <a:t>Ich</a:t>
            </a:r>
            <a:r>
              <a:rPr lang="cs-CZ" b="1" dirty="0" smtClean="0"/>
              <a:t> trage </a:t>
            </a:r>
          </a:p>
          <a:p>
            <a:r>
              <a:rPr lang="cs-CZ" b="1" dirty="0" err="1" smtClean="0"/>
              <a:t>Du</a:t>
            </a:r>
            <a:r>
              <a:rPr lang="cs-CZ" b="1" dirty="0" smtClean="0"/>
              <a:t> </a:t>
            </a:r>
            <a:r>
              <a:rPr lang="cs-CZ" b="1" dirty="0" err="1" smtClean="0"/>
              <a:t>tr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ä</a:t>
            </a:r>
            <a:r>
              <a:rPr lang="cs-CZ" b="1" dirty="0" err="1" smtClean="0"/>
              <a:t>gst</a:t>
            </a:r>
            <a:endParaRPr lang="cs-CZ" b="1" dirty="0" smtClean="0"/>
          </a:p>
          <a:p>
            <a:r>
              <a:rPr lang="cs-CZ" b="1" dirty="0" err="1" smtClean="0"/>
              <a:t>Er</a:t>
            </a:r>
            <a:r>
              <a:rPr lang="cs-CZ" b="1" dirty="0" smtClean="0"/>
              <a:t>,</a:t>
            </a:r>
            <a:r>
              <a:rPr lang="cs-CZ" b="1" dirty="0" err="1" smtClean="0"/>
              <a:t>sie</a:t>
            </a:r>
            <a:r>
              <a:rPr lang="cs-CZ" b="1" dirty="0" smtClean="0"/>
              <a:t>,es </a:t>
            </a:r>
            <a:r>
              <a:rPr lang="cs-CZ" b="1" dirty="0" err="1" smtClean="0"/>
              <a:t>tr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ä</a:t>
            </a:r>
            <a:r>
              <a:rPr lang="cs-CZ" b="1" dirty="0" err="1" smtClean="0"/>
              <a:t>gt</a:t>
            </a:r>
            <a:endParaRPr lang="cs-CZ" b="1" dirty="0" smtClean="0"/>
          </a:p>
          <a:p>
            <a:endParaRPr lang="cs-CZ" b="1" dirty="0" smtClean="0"/>
          </a:p>
          <a:p>
            <a:r>
              <a:rPr lang="cs-CZ" b="1" dirty="0" err="1" smtClean="0"/>
              <a:t>Wir</a:t>
            </a:r>
            <a:r>
              <a:rPr lang="cs-CZ" b="1" dirty="0" smtClean="0"/>
              <a:t> </a:t>
            </a:r>
            <a:r>
              <a:rPr lang="cs-CZ" b="1" dirty="0" err="1" smtClean="0"/>
              <a:t>tragen</a:t>
            </a:r>
            <a:endParaRPr lang="cs-CZ" b="1" dirty="0" smtClean="0"/>
          </a:p>
          <a:p>
            <a:r>
              <a:rPr lang="cs-CZ" b="1" dirty="0" err="1" smtClean="0"/>
              <a:t>Ihr</a:t>
            </a:r>
            <a:r>
              <a:rPr lang="cs-CZ" b="1" dirty="0" smtClean="0"/>
              <a:t> </a:t>
            </a:r>
            <a:r>
              <a:rPr lang="cs-CZ" b="1" dirty="0" err="1" smtClean="0"/>
              <a:t>tragt</a:t>
            </a:r>
            <a:endParaRPr lang="cs-CZ" b="1" dirty="0" smtClean="0"/>
          </a:p>
          <a:p>
            <a:r>
              <a:rPr lang="cs-CZ" b="1" dirty="0" err="1" smtClean="0"/>
              <a:t>Sie</a:t>
            </a:r>
            <a:r>
              <a:rPr lang="cs-CZ" b="1" dirty="0" smtClean="0"/>
              <a:t> </a:t>
            </a:r>
            <a:r>
              <a:rPr lang="cs-CZ" b="1" dirty="0" err="1" smtClean="0"/>
              <a:t>tragen</a:t>
            </a:r>
            <a:r>
              <a:rPr lang="cs-CZ" b="1" dirty="0" smtClean="0"/>
              <a:t> 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Essen</a:t>
            </a:r>
          </a:p>
          <a:p>
            <a:endParaRPr lang="cs-CZ" b="1" dirty="0" smtClean="0"/>
          </a:p>
          <a:p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esse</a:t>
            </a:r>
            <a:endParaRPr lang="cs-CZ" b="1" dirty="0" smtClean="0"/>
          </a:p>
          <a:p>
            <a:r>
              <a:rPr lang="cs-CZ" b="1" dirty="0" err="1" smtClean="0"/>
              <a:t>Du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i</a:t>
            </a:r>
            <a:r>
              <a:rPr lang="cs-CZ" b="1" dirty="0" err="1" smtClean="0"/>
              <a:t>sst</a:t>
            </a:r>
            <a:endParaRPr lang="cs-CZ" b="1" dirty="0" smtClean="0"/>
          </a:p>
          <a:p>
            <a:r>
              <a:rPr lang="cs-CZ" b="1" dirty="0" err="1" smtClean="0"/>
              <a:t>Er</a:t>
            </a:r>
            <a:r>
              <a:rPr lang="cs-CZ" b="1" dirty="0" smtClean="0"/>
              <a:t>,</a:t>
            </a:r>
            <a:r>
              <a:rPr lang="cs-CZ" b="1" dirty="0" err="1" smtClean="0"/>
              <a:t>sie</a:t>
            </a:r>
            <a:r>
              <a:rPr lang="cs-CZ" b="1" dirty="0" smtClean="0"/>
              <a:t>,es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i</a:t>
            </a:r>
            <a:r>
              <a:rPr lang="cs-CZ" b="1" dirty="0" err="1" smtClean="0"/>
              <a:t>sst</a:t>
            </a:r>
            <a:endParaRPr lang="cs-CZ" b="1" dirty="0" smtClean="0"/>
          </a:p>
          <a:p>
            <a:endParaRPr lang="cs-CZ" b="1" dirty="0" smtClean="0"/>
          </a:p>
          <a:p>
            <a:r>
              <a:rPr lang="cs-CZ" b="1" dirty="0" err="1" smtClean="0"/>
              <a:t>Wir</a:t>
            </a:r>
            <a:r>
              <a:rPr lang="cs-CZ" b="1" dirty="0" smtClean="0"/>
              <a:t> </a:t>
            </a:r>
            <a:r>
              <a:rPr lang="cs-CZ" b="1" dirty="0" err="1" smtClean="0"/>
              <a:t>essen</a:t>
            </a:r>
            <a:endParaRPr lang="cs-CZ" b="1" dirty="0" smtClean="0"/>
          </a:p>
          <a:p>
            <a:r>
              <a:rPr lang="cs-CZ" b="1" dirty="0" err="1" smtClean="0"/>
              <a:t>Ihr</a:t>
            </a:r>
            <a:r>
              <a:rPr lang="cs-CZ" b="1" dirty="0" smtClean="0"/>
              <a:t> </a:t>
            </a:r>
            <a:r>
              <a:rPr lang="cs-CZ" b="1" dirty="0" err="1" smtClean="0"/>
              <a:t>esst</a:t>
            </a:r>
            <a:endParaRPr lang="cs-CZ" b="1" dirty="0" smtClean="0"/>
          </a:p>
          <a:p>
            <a:r>
              <a:rPr lang="cs-CZ" b="1" dirty="0" err="1" smtClean="0"/>
              <a:t>Sie</a:t>
            </a:r>
            <a:r>
              <a:rPr lang="cs-CZ" b="1" dirty="0" smtClean="0"/>
              <a:t> </a:t>
            </a:r>
            <a:r>
              <a:rPr lang="cs-CZ" b="1" dirty="0" err="1" smtClean="0"/>
              <a:t>essen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452546307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7" dur="1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2" dur="1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7" dur="1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2" dur="1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Časování </a:t>
            </a:r>
            <a:r>
              <a:rPr lang="cs-CZ" sz="2800" b="1" dirty="0" smtClean="0">
                <a:solidFill>
                  <a:srgbClr val="0070C0"/>
                </a:solidFill>
              </a:rPr>
              <a:t>způsobových</a:t>
            </a:r>
            <a:r>
              <a:rPr lang="cs-CZ" sz="2800" b="1" dirty="0" smtClean="0"/>
              <a:t> sloves.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3300" b="1" dirty="0" err="1" smtClean="0"/>
              <a:t>Können</a:t>
            </a:r>
            <a:endParaRPr lang="cs-CZ" sz="3300" b="1" dirty="0" smtClean="0"/>
          </a:p>
          <a:p>
            <a:endParaRPr lang="cs-CZ" b="1" dirty="0"/>
          </a:p>
          <a:p>
            <a:pPr marL="0" indent="0">
              <a:buNone/>
            </a:pPr>
            <a:r>
              <a:rPr lang="cs-CZ" b="1" dirty="0" err="1" smtClean="0"/>
              <a:t>Ich</a:t>
            </a:r>
            <a:r>
              <a:rPr lang="cs-CZ" b="1" dirty="0" smtClean="0"/>
              <a:t> kann	</a:t>
            </a:r>
          </a:p>
          <a:p>
            <a:pPr marL="0" indent="0">
              <a:buNone/>
            </a:pPr>
            <a:r>
              <a:rPr lang="cs-CZ" b="1" dirty="0" err="1" smtClean="0"/>
              <a:t>Du</a:t>
            </a:r>
            <a:r>
              <a:rPr lang="cs-CZ" b="1" dirty="0" smtClean="0"/>
              <a:t> </a:t>
            </a:r>
            <a:r>
              <a:rPr lang="cs-CZ" b="1" dirty="0" err="1" smtClean="0"/>
              <a:t>kannst</a:t>
            </a:r>
            <a:r>
              <a:rPr lang="cs-CZ" b="1" dirty="0" smtClean="0"/>
              <a:t>	</a:t>
            </a:r>
          </a:p>
          <a:p>
            <a:pPr marL="0" indent="0">
              <a:buNone/>
            </a:pPr>
            <a:r>
              <a:rPr lang="cs-CZ" b="1" dirty="0" smtClean="0"/>
              <a:t>Er, </a:t>
            </a:r>
            <a:r>
              <a:rPr lang="cs-CZ" b="1" dirty="0" err="1" smtClean="0"/>
              <a:t>sie</a:t>
            </a:r>
            <a:r>
              <a:rPr lang="cs-CZ" b="1" dirty="0" smtClean="0"/>
              <a:t>, es, </a:t>
            </a:r>
            <a:r>
              <a:rPr lang="cs-CZ" b="1" dirty="0" err="1" smtClean="0"/>
              <a:t>kann</a:t>
            </a: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err="1" smtClean="0"/>
              <a:t>Wir</a:t>
            </a:r>
            <a:r>
              <a:rPr lang="cs-CZ" b="1" dirty="0" smtClean="0"/>
              <a:t> </a:t>
            </a:r>
            <a:r>
              <a:rPr lang="cs-CZ" b="1" dirty="0" err="1" smtClean="0"/>
              <a:t>können</a:t>
            </a:r>
            <a:r>
              <a:rPr lang="cs-CZ" b="1" dirty="0" smtClean="0"/>
              <a:t>	</a:t>
            </a:r>
          </a:p>
          <a:p>
            <a:pPr marL="0" indent="0">
              <a:buNone/>
            </a:pPr>
            <a:r>
              <a:rPr lang="cs-CZ" b="1" dirty="0" err="1" smtClean="0"/>
              <a:t>Ihr</a:t>
            </a:r>
            <a:r>
              <a:rPr lang="cs-CZ" b="1" dirty="0" smtClean="0"/>
              <a:t> </a:t>
            </a:r>
            <a:r>
              <a:rPr lang="cs-CZ" b="1" dirty="0" err="1" smtClean="0"/>
              <a:t>könnt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err="1" smtClean="0"/>
              <a:t>Sie</a:t>
            </a:r>
            <a:r>
              <a:rPr lang="cs-CZ" b="1" dirty="0" smtClean="0"/>
              <a:t> </a:t>
            </a:r>
            <a:r>
              <a:rPr lang="cs-CZ" b="1" dirty="0" err="1" smtClean="0"/>
              <a:t>können</a:t>
            </a:r>
            <a:r>
              <a:rPr lang="cs-CZ" b="1" dirty="0" smtClean="0"/>
              <a:t>               </a:t>
            </a:r>
            <a:r>
              <a:rPr lang="cs-CZ" dirty="0" smtClean="0"/>
              <a:t>						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dirty="0" err="1" smtClean="0"/>
              <a:t>Müssen</a:t>
            </a:r>
            <a:endParaRPr lang="cs-CZ" b="1" dirty="0" smtClean="0"/>
          </a:p>
          <a:p>
            <a:endParaRPr lang="cs-CZ" b="1" dirty="0" smtClean="0"/>
          </a:p>
          <a:p>
            <a:pPr>
              <a:buNone/>
            </a:pPr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muss</a:t>
            </a:r>
            <a:endParaRPr lang="cs-CZ" b="1" dirty="0" smtClean="0"/>
          </a:p>
          <a:p>
            <a:pPr>
              <a:buNone/>
            </a:pPr>
            <a:r>
              <a:rPr lang="cs-CZ" b="1" dirty="0" err="1" smtClean="0"/>
              <a:t>Du</a:t>
            </a:r>
            <a:r>
              <a:rPr lang="cs-CZ" b="1" dirty="0" smtClean="0"/>
              <a:t> </a:t>
            </a:r>
            <a:r>
              <a:rPr lang="cs-CZ" b="1" dirty="0" err="1" smtClean="0"/>
              <a:t>musst</a:t>
            </a:r>
            <a:endParaRPr lang="cs-CZ" b="1" dirty="0" smtClean="0"/>
          </a:p>
          <a:p>
            <a:pPr>
              <a:buNone/>
            </a:pPr>
            <a:r>
              <a:rPr lang="cs-CZ" b="1" dirty="0" err="1" smtClean="0"/>
              <a:t>Er</a:t>
            </a:r>
            <a:r>
              <a:rPr lang="cs-CZ" b="1" dirty="0" smtClean="0"/>
              <a:t>, </a:t>
            </a:r>
            <a:r>
              <a:rPr lang="cs-CZ" b="1" dirty="0" err="1" smtClean="0"/>
              <a:t>sie</a:t>
            </a:r>
            <a:r>
              <a:rPr lang="cs-CZ" b="1" dirty="0" smtClean="0"/>
              <a:t>, es </a:t>
            </a:r>
            <a:r>
              <a:rPr lang="cs-CZ" b="1" dirty="0" err="1" smtClean="0"/>
              <a:t>muss</a:t>
            </a: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err="1" smtClean="0"/>
              <a:t>Wir</a:t>
            </a:r>
            <a:r>
              <a:rPr lang="cs-CZ" b="1" dirty="0" smtClean="0"/>
              <a:t> </a:t>
            </a:r>
            <a:r>
              <a:rPr lang="cs-CZ" b="1" dirty="0" err="1" smtClean="0"/>
              <a:t>müssen</a:t>
            </a:r>
            <a:endParaRPr lang="cs-CZ" b="1" dirty="0" smtClean="0"/>
          </a:p>
          <a:p>
            <a:pPr>
              <a:buNone/>
            </a:pPr>
            <a:r>
              <a:rPr lang="cs-CZ" b="1" dirty="0" err="1" smtClean="0"/>
              <a:t>Ihr</a:t>
            </a:r>
            <a:r>
              <a:rPr lang="cs-CZ" b="1" dirty="0" smtClean="0"/>
              <a:t> </a:t>
            </a:r>
            <a:r>
              <a:rPr lang="cs-CZ" b="1" dirty="0" err="1" smtClean="0"/>
              <a:t>müsst</a:t>
            </a:r>
            <a:r>
              <a:rPr lang="cs-CZ" b="1" dirty="0" smtClean="0"/>
              <a:t> </a:t>
            </a:r>
          </a:p>
          <a:p>
            <a:pPr>
              <a:buNone/>
            </a:pPr>
            <a:r>
              <a:rPr lang="cs-CZ" b="1" dirty="0" err="1" smtClean="0"/>
              <a:t>Sie</a:t>
            </a:r>
            <a:r>
              <a:rPr lang="cs-CZ" b="1" dirty="0" smtClean="0"/>
              <a:t> </a:t>
            </a:r>
            <a:r>
              <a:rPr lang="cs-CZ" b="1" dirty="0" err="1" smtClean="0"/>
              <a:t>müssen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18764923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Časování </a:t>
            </a:r>
            <a:r>
              <a:rPr lang="cs-CZ" dirty="0" smtClean="0">
                <a:solidFill>
                  <a:srgbClr val="0070C0"/>
                </a:solidFill>
              </a:rPr>
              <a:t>způsobových</a:t>
            </a:r>
            <a:r>
              <a:rPr lang="cs-CZ" dirty="0" smtClean="0"/>
              <a:t> sloves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b="1" dirty="0" err="1" smtClean="0"/>
              <a:t>Dürfen</a:t>
            </a: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sz="2400" b="1" dirty="0" err="1" smtClean="0"/>
              <a:t>Ich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darf</a:t>
            </a:r>
            <a:endParaRPr lang="cs-CZ" sz="2400" b="1" dirty="0" smtClean="0"/>
          </a:p>
          <a:p>
            <a:pPr>
              <a:buNone/>
            </a:pPr>
            <a:r>
              <a:rPr lang="cs-CZ" sz="2400" b="1" dirty="0" err="1" smtClean="0"/>
              <a:t>Du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darfst</a:t>
            </a:r>
            <a:endParaRPr lang="cs-CZ" sz="2400" b="1" dirty="0" smtClean="0"/>
          </a:p>
          <a:p>
            <a:pPr>
              <a:buNone/>
            </a:pPr>
            <a:r>
              <a:rPr lang="cs-CZ" sz="2400" b="1" dirty="0" err="1" smtClean="0"/>
              <a:t>Er</a:t>
            </a:r>
            <a:r>
              <a:rPr lang="cs-CZ" sz="2400" b="1" dirty="0" smtClean="0"/>
              <a:t>, </a:t>
            </a:r>
            <a:r>
              <a:rPr lang="cs-CZ" sz="2400" b="1" dirty="0" err="1" smtClean="0"/>
              <a:t>sie</a:t>
            </a:r>
            <a:r>
              <a:rPr lang="cs-CZ" sz="2400" b="1" dirty="0" smtClean="0"/>
              <a:t>, es </a:t>
            </a:r>
            <a:r>
              <a:rPr lang="cs-CZ" sz="2400" b="1" dirty="0" err="1" smtClean="0"/>
              <a:t>darf</a:t>
            </a:r>
            <a:endParaRPr lang="cs-CZ" sz="2400" b="1" dirty="0" smtClean="0"/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r>
              <a:rPr lang="cs-CZ" sz="2400" b="1" dirty="0" err="1" smtClean="0"/>
              <a:t>Wir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dürfen</a:t>
            </a:r>
            <a:endParaRPr lang="cs-CZ" sz="2400" b="1" dirty="0" smtClean="0"/>
          </a:p>
          <a:p>
            <a:pPr>
              <a:buNone/>
            </a:pPr>
            <a:r>
              <a:rPr lang="cs-CZ" sz="2400" b="1" dirty="0" err="1" smtClean="0"/>
              <a:t>Ihr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dürft</a:t>
            </a:r>
            <a:endParaRPr lang="cs-CZ" sz="2400" b="1" dirty="0" smtClean="0"/>
          </a:p>
          <a:p>
            <a:pPr>
              <a:buNone/>
            </a:pPr>
            <a:r>
              <a:rPr lang="cs-CZ" sz="2400" b="1" dirty="0" err="1" smtClean="0"/>
              <a:t>Sie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dürfen</a:t>
            </a:r>
            <a:endParaRPr lang="cs-CZ" sz="24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b="1" dirty="0" err="1" smtClean="0"/>
              <a:t>Wollen</a:t>
            </a: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sz="2400" b="1" dirty="0" err="1" smtClean="0"/>
              <a:t>Ich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will</a:t>
            </a:r>
            <a:endParaRPr lang="cs-CZ" sz="2400" b="1" dirty="0" smtClean="0"/>
          </a:p>
          <a:p>
            <a:pPr>
              <a:buNone/>
            </a:pPr>
            <a:r>
              <a:rPr lang="cs-CZ" sz="2400" b="1" dirty="0" err="1" smtClean="0"/>
              <a:t>Du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willst</a:t>
            </a:r>
            <a:endParaRPr lang="cs-CZ" sz="2400" b="1" dirty="0" smtClean="0"/>
          </a:p>
          <a:p>
            <a:pPr>
              <a:buNone/>
            </a:pPr>
            <a:r>
              <a:rPr lang="cs-CZ" sz="2400" b="1" dirty="0" err="1" smtClean="0"/>
              <a:t>Er</a:t>
            </a:r>
            <a:r>
              <a:rPr lang="cs-CZ" sz="2400" b="1" dirty="0" smtClean="0"/>
              <a:t>, </a:t>
            </a:r>
            <a:r>
              <a:rPr lang="cs-CZ" sz="2400" b="1" dirty="0" err="1" smtClean="0"/>
              <a:t>sie</a:t>
            </a:r>
            <a:r>
              <a:rPr lang="cs-CZ" sz="2400" b="1" dirty="0" smtClean="0"/>
              <a:t>, es </a:t>
            </a:r>
            <a:r>
              <a:rPr lang="cs-CZ" sz="2400" b="1" dirty="0" err="1" smtClean="0"/>
              <a:t>will</a:t>
            </a:r>
            <a:endParaRPr lang="cs-CZ" sz="2400" b="1" dirty="0" smtClean="0"/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r>
              <a:rPr lang="cs-CZ" sz="2400" b="1" dirty="0" err="1" smtClean="0"/>
              <a:t>Wir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wollen</a:t>
            </a:r>
            <a:endParaRPr lang="cs-CZ" sz="2400" b="1" dirty="0" smtClean="0"/>
          </a:p>
          <a:p>
            <a:pPr>
              <a:buNone/>
            </a:pPr>
            <a:r>
              <a:rPr lang="cs-CZ" sz="2400" b="1" dirty="0" err="1" smtClean="0"/>
              <a:t>Ihr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wollt</a:t>
            </a:r>
            <a:endParaRPr lang="cs-CZ" sz="2400" b="1" dirty="0" smtClean="0"/>
          </a:p>
          <a:p>
            <a:pPr>
              <a:buNone/>
            </a:pPr>
            <a:r>
              <a:rPr lang="cs-CZ" sz="2400" b="1" dirty="0" err="1" smtClean="0"/>
              <a:t>Sie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wollen</a:t>
            </a:r>
            <a:endParaRPr lang="cs-CZ" sz="2400" b="1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Časování </a:t>
            </a:r>
            <a:r>
              <a:rPr lang="cs-CZ" sz="2800" b="1" dirty="0" smtClean="0">
                <a:solidFill>
                  <a:srgbClr val="FFFF00"/>
                </a:solidFill>
              </a:rPr>
              <a:t>pomocných</a:t>
            </a:r>
            <a:r>
              <a:rPr lang="cs-CZ" sz="2800" b="1" dirty="0" smtClean="0"/>
              <a:t> sloves.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Sein  -  být</a:t>
            </a:r>
          </a:p>
          <a:p>
            <a:endParaRPr lang="cs-CZ" b="1" dirty="0"/>
          </a:p>
          <a:p>
            <a:r>
              <a:rPr lang="cs-CZ" b="1" dirty="0" err="1" smtClean="0"/>
              <a:t>Ich</a:t>
            </a:r>
            <a:r>
              <a:rPr lang="cs-CZ" b="1" dirty="0" smtClean="0"/>
              <a:t> bin</a:t>
            </a:r>
          </a:p>
          <a:p>
            <a:r>
              <a:rPr lang="cs-CZ" b="1" dirty="0" err="1" smtClean="0"/>
              <a:t>Du</a:t>
            </a:r>
            <a:r>
              <a:rPr lang="cs-CZ" b="1" dirty="0" smtClean="0"/>
              <a:t> </a:t>
            </a:r>
            <a:r>
              <a:rPr lang="cs-CZ" b="1" dirty="0" err="1" smtClean="0"/>
              <a:t>bist</a:t>
            </a:r>
            <a:endParaRPr lang="cs-CZ" b="1" dirty="0" smtClean="0"/>
          </a:p>
          <a:p>
            <a:r>
              <a:rPr lang="cs-CZ" b="1" dirty="0" smtClean="0"/>
              <a:t>Er, </a:t>
            </a:r>
            <a:r>
              <a:rPr lang="cs-CZ" b="1" dirty="0" err="1" smtClean="0"/>
              <a:t>sie</a:t>
            </a:r>
            <a:r>
              <a:rPr lang="cs-CZ" b="1" dirty="0" smtClean="0"/>
              <a:t>, es </a:t>
            </a:r>
            <a:r>
              <a:rPr lang="cs-CZ" b="1" dirty="0" err="1" smtClean="0"/>
              <a:t>ist</a:t>
            </a:r>
            <a:endParaRPr lang="cs-CZ" b="1" dirty="0" smtClean="0"/>
          </a:p>
          <a:p>
            <a:endParaRPr lang="cs-CZ" b="1" dirty="0"/>
          </a:p>
          <a:p>
            <a:r>
              <a:rPr lang="cs-CZ" b="1" dirty="0" err="1" smtClean="0"/>
              <a:t>Wir</a:t>
            </a:r>
            <a:r>
              <a:rPr lang="cs-CZ" b="1" dirty="0" smtClean="0"/>
              <a:t> </a:t>
            </a:r>
            <a:r>
              <a:rPr lang="cs-CZ" b="1" dirty="0" err="1" smtClean="0"/>
              <a:t>sind</a:t>
            </a:r>
            <a:endParaRPr lang="cs-CZ" b="1" dirty="0" smtClean="0"/>
          </a:p>
          <a:p>
            <a:r>
              <a:rPr lang="cs-CZ" b="1" dirty="0" err="1"/>
              <a:t>I</a:t>
            </a:r>
            <a:r>
              <a:rPr lang="cs-CZ" b="1" dirty="0" err="1" smtClean="0"/>
              <a:t>hr</a:t>
            </a:r>
            <a:r>
              <a:rPr lang="cs-CZ" b="1" dirty="0" smtClean="0"/>
              <a:t> </a:t>
            </a:r>
            <a:r>
              <a:rPr lang="cs-CZ" b="1" dirty="0" err="1" smtClean="0"/>
              <a:t>seid</a:t>
            </a:r>
            <a:endParaRPr lang="cs-CZ" b="1" dirty="0" smtClean="0"/>
          </a:p>
          <a:p>
            <a:r>
              <a:rPr lang="cs-CZ" b="1" dirty="0" err="1" smtClean="0"/>
              <a:t>Sie</a:t>
            </a:r>
            <a:r>
              <a:rPr lang="cs-CZ" b="1" dirty="0" smtClean="0"/>
              <a:t> </a:t>
            </a:r>
            <a:r>
              <a:rPr lang="cs-CZ" b="1" dirty="0" err="1" smtClean="0"/>
              <a:t>sind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err="1" smtClean="0"/>
              <a:t>Haben</a:t>
            </a:r>
            <a:r>
              <a:rPr lang="cs-CZ" b="1" dirty="0" smtClean="0"/>
              <a:t> – </a:t>
            </a:r>
            <a:r>
              <a:rPr lang="cs-CZ" b="1" dirty="0" err="1" smtClean="0"/>
              <a:t>mit</a:t>
            </a:r>
            <a:endParaRPr lang="cs-CZ" b="1" dirty="0" smtClean="0"/>
          </a:p>
          <a:p>
            <a:endParaRPr lang="cs-CZ" b="1" dirty="0"/>
          </a:p>
          <a:p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habe</a:t>
            </a:r>
            <a:endParaRPr lang="cs-CZ" b="1" dirty="0" smtClean="0"/>
          </a:p>
          <a:p>
            <a:r>
              <a:rPr lang="cs-CZ" b="1" dirty="0" err="1" smtClean="0"/>
              <a:t>Du</a:t>
            </a:r>
            <a:r>
              <a:rPr lang="cs-CZ" b="1" dirty="0" smtClean="0"/>
              <a:t> </a:t>
            </a:r>
            <a:r>
              <a:rPr lang="cs-CZ" b="1" dirty="0" err="1" smtClean="0"/>
              <a:t>hast</a:t>
            </a:r>
            <a:endParaRPr lang="cs-CZ" b="1" dirty="0" smtClean="0"/>
          </a:p>
          <a:p>
            <a:r>
              <a:rPr lang="cs-CZ" b="1" dirty="0" err="1" smtClean="0"/>
              <a:t>Er</a:t>
            </a:r>
            <a:r>
              <a:rPr lang="cs-CZ" b="1" dirty="0" smtClean="0"/>
              <a:t>, </a:t>
            </a:r>
            <a:r>
              <a:rPr lang="cs-CZ" b="1" dirty="0" err="1" smtClean="0"/>
              <a:t>sie</a:t>
            </a:r>
            <a:r>
              <a:rPr lang="cs-CZ" b="1" dirty="0" smtClean="0"/>
              <a:t>, es </a:t>
            </a:r>
            <a:r>
              <a:rPr lang="cs-CZ" b="1" dirty="0" err="1" smtClean="0"/>
              <a:t>hat</a:t>
            </a:r>
            <a:endParaRPr lang="cs-CZ" b="1" dirty="0" smtClean="0"/>
          </a:p>
          <a:p>
            <a:endParaRPr lang="cs-CZ" b="1" dirty="0"/>
          </a:p>
          <a:p>
            <a:r>
              <a:rPr lang="cs-CZ" b="1" dirty="0" err="1" smtClean="0"/>
              <a:t>Wir</a:t>
            </a:r>
            <a:r>
              <a:rPr lang="cs-CZ" b="1" dirty="0" smtClean="0"/>
              <a:t> </a:t>
            </a:r>
            <a:r>
              <a:rPr lang="cs-CZ" b="1" dirty="0" err="1" smtClean="0"/>
              <a:t>haben</a:t>
            </a:r>
            <a:endParaRPr lang="cs-CZ" b="1" dirty="0" smtClean="0"/>
          </a:p>
          <a:p>
            <a:r>
              <a:rPr lang="cs-CZ" b="1" dirty="0" err="1" smtClean="0"/>
              <a:t>Ihr</a:t>
            </a:r>
            <a:r>
              <a:rPr lang="cs-CZ" b="1" dirty="0" smtClean="0"/>
              <a:t> </a:t>
            </a:r>
            <a:r>
              <a:rPr lang="cs-CZ" b="1" dirty="0" err="1" smtClean="0"/>
              <a:t>habt</a:t>
            </a:r>
            <a:endParaRPr lang="cs-CZ" b="1" dirty="0" smtClean="0"/>
          </a:p>
          <a:p>
            <a:r>
              <a:rPr lang="cs-CZ" b="1" dirty="0" err="1" smtClean="0"/>
              <a:t>Sie</a:t>
            </a:r>
            <a:r>
              <a:rPr lang="cs-CZ" b="1" dirty="0" smtClean="0"/>
              <a:t> </a:t>
            </a:r>
            <a:r>
              <a:rPr lang="cs-CZ" b="1" dirty="0" err="1" smtClean="0"/>
              <a:t>haben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565558491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800" b="1" dirty="0" smtClean="0"/>
              <a:t>DOPLŇ SPRÁVNÉ TVARY sloves </a:t>
            </a:r>
            <a:r>
              <a:rPr lang="cs-CZ" sz="2800" b="1" dirty="0" err="1" smtClean="0"/>
              <a:t>helfen</a:t>
            </a:r>
            <a:r>
              <a:rPr lang="cs-CZ" sz="2800" b="1" dirty="0" smtClean="0"/>
              <a:t> </a:t>
            </a:r>
            <a:br>
              <a:rPr lang="cs-CZ" sz="2800" b="1" dirty="0" smtClean="0"/>
            </a:br>
            <a:r>
              <a:rPr lang="cs-CZ" sz="2800" b="1" dirty="0" smtClean="0"/>
              <a:t>a </a:t>
            </a:r>
            <a:r>
              <a:rPr lang="cs-CZ" sz="2800" b="1" dirty="0" err="1" smtClean="0"/>
              <a:t>essen</a:t>
            </a:r>
            <a:r>
              <a:rPr lang="cs-CZ" sz="2800" b="1" dirty="0" smtClean="0"/>
              <a:t>. Pak věty přelož.</a:t>
            </a:r>
            <a:br>
              <a:rPr lang="cs-CZ" sz="2800" b="1" dirty="0" smtClean="0"/>
            </a:br>
            <a:endParaRPr lang="cs-CZ" sz="28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b="1" dirty="0" smtClean="0"/>
              <a:t>Petr……… </a:t>
            </a:r>
            <a:r>
              <a:rPr lang="cs-CZ" sz="2800" b="1" dirty="0" err="1" smtClean="0"/>
              <a:t>gern</a:t>
            </a:r>
            <a:r>
              <a:rPr lang="cs-CZ" sz="2800" b="1" dirty="0" smtClean="0"/>
              <a:t> dem Vater in der </a:t>
            </a:r>
            <a:r>
              <a:rPr lang="cs-CZ" sz="2800" b="1" dirty="0" err="1" smtClean="0"/>
              <a:t>Garage</a:t>
            </a:r>
            <a:r>
              <a:rPr lang="cs-CZ" sz="2800" b="1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err="1" smtClean="0"/>
              <a:t>Wir</a:t>
            </a:r>
            <a:r>
              <a:rPr lang="cs-CZ" sz="2800" b="1" dirty="0" smtClean="0"/>
              <a:t> 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………..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oft</a:t>
            </a:r>
            <a:r>
              <a:rPr lang="cs-CZ" sz="2800" b="1" dirty="0" smtClean="0"/>
              <a:t> Spaghetti.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/>
              <a:t>………..</a:t>
            </a:r>
            <a:r>
              <a:rPr lang="cs-CZ" sz="2800" b="1" dirty="0" err="1" smtClean="0"/>
              <a:t>ihr</a:t>
            </a:r>
            <a:r>
              <a:rPr lang="cs-CZ" sz="2800" b="1" dirty="0" smtClean="0"/>
              <a:t> in der </a:t>
            </a:r>
            <a:r>
              <a:rPr lang="cs-CZ" sz="2800" b="1" dirty="0" err="1" smtClean="0"/>
              <a:t>Schulküche</a:t>
            </a:r>
            <a:r>
              <a:rPr lang="cs-CZ" sz="2800" b="1" dirty="0" smtClean="0"/>
              <a:t> oder </a:t>
            </a:r>
            <a:r>
              <a:rPr lang="cs-CZ" sz="2800" b="1" dirty="0" err="1" smtClean="0"/>
              <a:t>zu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Hause</a:t>
            </a:r>
            <a:r>
              <a:rPr lang="cs-CZ" sz="2800" b="1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err="1" smtClean="0"/>
              <a:t>Warum</a:t>
            </a:r>
            <a:r>
              <a:rPr lang="cs-CZ" sz="2800" b="1" dirty="0" smtClean="0"/>
              <a:t> ………. </a:t>
            </a:r>
            <a:r>
              <a:rPr lang="cs-CZ" sz="2800" b="1" dirty="0" err="1" smtClean="0"/>
              <a:t>du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nicht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deiner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Oma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im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Garten</a:t>
            </a:r>
            <a:r>
              <a:rPr lang="cs-CZ" sz="2800" b="1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err="1" smtClean="0"/>
              <a:t>Das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Kind</a:t>
            </a:r>
            <a:r>
              <a:rPr lang="cs-CZ" sz="2800" b="1" dirty="0" smtClean="0"/>
              <a:t> ……. </a:t>
            </a:r>
            <a:r>
              <a:rPr lang="cs-CZ" sz="2800" b="1" dirty="0" err="1" smtClean="0"/>
              <a:t>nicht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Käse</a:t>
            </a:r>
            <a:r>
              <a:rPr lang="cs-CZ" sz="2800" b="1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/>
              <a:t>………… </a:t>
            </a:r>
            <a:r>
              <a:rPr lang="cs-CZ" sz="2800" b="1" dirty="0" err="1" smtClean="0"/>
              <a:t>Sie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lieber</a:t>
            </a:r>
            <a:r>
              <a:rPr lang="cs-CZ" sz="2800" b="1" dirty="0" smtClean="0"/>
              <a:t> Pizza oder </a:t>
            </a:r>
            <a:r>
              <a:rPr lang="cs-CZ" sz="2800" b="1" dirty="0" err="1" smtClean="0"/>
              <a:t>Butterbrot</a:t>
            </a:r>
            <a:r>
              <a:rPr lang="cs-CZ" sz="2800" b="1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err="1" smtClean="0"/>
              <a:t>Samstags</a:t>
            </a:r>
            <a:r>
              <a:rPr lang="cs-CZ" sz="2800" b="1" dirty="0" smtClean="0"/>
              <a:t> ………. </a:t>
            </a:r>
            <a:r>
              <a:rPr lang="cs-CZ" sz="2800" b="1" dirty="0" err="1" smtClean="0"/>
              <a:t>wir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immer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zu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Hause</a:t>
            </a:r>
            <a:r>
              <a:rPr lang="cs-CZ" sz="2800" b="1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/>
              <a:t>………… </a:t>
            </a:r>
            <a:r>
              <a:rPr lang="cs-CZ" sz="2800" b="1" dirty="0" err="1" smtClean="0"/>
              <a:t>du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zu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Abend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mit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deiner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Familie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zusammen</a:t>
            </a:r>
            <a:r>
              <a:rPr lang="cs-CZ" sz="2800" b="1" dirty="0" smtClean="0"/>
              <a:t>?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835696" y="1556792"/>
            <a:ext cx="68480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chemeClr val="accent2">
                    <a:lumMod val="50000"/>
                  </a:schemeClr>
                </a:solidFill>
              </a:rPr>
              <a:t>hilft</a:t>
            </a:r>
            <a:endParaRPr lang="cs-CZ" sz="2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436096" y="68580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028384" y="486916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63688" y="1988840"/>
            <a:ext cx="85151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chemeClr val="accent2">
                    <a:lumMod val="50000"/>
                  </a:schemeClr>
                </a:solidFill>
              </a:rPr>
              <a:t>essen</a:t>
            </a:r>
            <a:endParaRPr lang="cs-CZ" sz="2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187624" y="2420888"/>
            <a:ext cx="6527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chemeClr val="accent2">
                    <a:lumMod val="50000"/>
                  </a:schemeClr>
                </a:solidFill>
              </a:rPr>
              <a:t>Esst</a:t>
            </a:r>
            <a:endParaRPr lang="cs-CZ" sz="2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339752" y="3284984"/>
            <a:ext cx="79541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chemeClr val="accent2">
                    <a:lumMod val="50000"/>
                  </a:schemeClr>
                </a:solidFill>
              </a:rPr>
              <a:t>hilfst</a:t>
            </a:r>
            <a:endParaRPr lang="cs-CZ" sz="2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483768" y="4005064"/>
            <a:ext cx="58381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chemeClr val="accent2">
                    <a:lumMod val="50000"/>
                  </a:schemeClr>
                </a:solidFill>
              </a:rPr>
              <a:t>isst</a:t>
            </a:r>
            <a:endParaRPr lang="cs-CZ" sz="2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115616" y="4437112"/>
            <a:ext cx="84991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Essen</a:t>
            </a:r>
            <a:endParaRPr lang="cs-CZ" sz="2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555776" y="4869160"/>
            <a:ext cx="85151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chemeClr val="accent2">
                    <a:lumMod val="50000"/>
                  </a:schemeClr>
                </a:solidFill>
              </a:rPr>
              <a:t>essen</a:t>
            </a:r>
            <a:endParaRPr lang="cs-CZ" sz="2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259632" y="5301208"/>
            <a:ext cx="5790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chemeClr val="accent2">
                    <a:lumMod val="50000"/>
                  </a:schemeClr>
                </a:solidFill>
              </a:rPr>
              <a:t>Isst</a:t>
            </a:r>
            <a:endParaRPr lang="cs-CZ" sz="20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997255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7" dur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2" dur="1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7" dur="1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2" dur="1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7" dur="1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82" dur="1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87" dur="1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4" grpId="0"/>
      <p:bldP spid="10" grpId="0"/>
      <p:bldP spid="11" grpId="0"/>
      <p:bldP spid="12" grpId="0"/>
      <p:bldP spid="13" grpId="0"/>
      <p:bldP spid="14" grpId="0"/>
      <p:bldP spid="15" grpId="0"/>
      <p:bldP spid="1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DUM je zpracován jako přehled způsobu časování sloves v němčině. </a:t>
            </a:r>
          </a:p>
          <a:p>
            <a:r>
              <a:rPr lang="cs-CZ" sz="2400" b="1" dirty="0" smtClean="0"/>
              <a:t>Přehled je základem pro obecná pravidla, která společně formulujeme pro jednotlivé druhy sloves.Látku jsme probírali od 7. třídy průběžně, toto je utřídění a shrnutí učiva.</a:t>
            </a:r>
          </a:p>
          <a:p>
            <a:r>
              <a:rPr lang="cs-CZ" sz="2400" b="1" dirty="0" smtClean="0"/>
              <a:t>Hodina je přípravou pro novou látku – tvoření příčestí minulého a minulého času – perfekta.</a:t>
            </a:r>
          </a:p>
          <a:p>
            <a:r>
              <a:rPr lang="cs-CZ" sz="2400" b="1" dirty="0" smtClean="0"/>
              <a:t>Hodinu končíme pracovním listem, kde žáci doplní správné tvary sloves.</a:t>
            </a:r>
          </a:p>
          <a:p>
            <a:r>
              <a:rPr lang="cs-CZ" sz="2400" b="1" dirty="0" smtClean="0"/>
              <a:t>K látce se ještě vrátíme v následujících hodinách. </a:t>
            </a:r>
            <a:endParaRPr lang="cs-CZ" sz="2400" b="1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Slovesa v němčině.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Zdroje : </a:t>
            </a:r>
          </a:p>
          <a:p>
            <a:pPr>
              <a:buNone/>
            </a:pPr>
            <a:r>
              <a:rPr lang="cs-CZ" b="1" dirty="0" smtClean="0"/>
              <a:t> Kliparty </a:t>
            </a:r>
            <a:r>
              <a:rPr lang="cs-CZ" b="1" smtClean="0"/>
              <a:t>Office </a:t>
            </a:r>
            <a:r>
              <a:rPr lang="cs-CZ" b="1" smtClean="0"/>
              <a:t>www.office.microsoft.com </a:t>
            </a:r>
            <a:endParaRPr lang="cs-CZ" b="1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167</TotalTime>
  <Words>383</Words>
  <Application>Microsoft Office PowerPoint</Application>
  <PresentationFormat>Předvádění na obrazovce (4:3)</PresentationFormat>
  <Paragraphs>168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Bohatý</vt:lpstr>
      <vt:lpstr>Prezentace aplikace PowerPoint</vt:lpstr>
      <vt:lpstr>Němčina pro 9. třídu</vt:lpstr>
      <vt:lpstr>Časování pravidelných  sloves.</vt:lpstr>
      <vt:lpstr>Časování nepravidelných sloves.</vt:lpstr>
      <vt:lpstr>Časování nepravidelných sloves. </vt:lpstr>
      <vt:lpstr>Časování nepravidelných sloves.Vyčasuj nepravidelná slovesa.</vt:lpstr>
      <vt:lpstr>Časování způsobových sloves.</vt:lpstr>
      <vt:lpstr>Časování způsobových sloves</vt:lpstr>
      <vt:lpstr>Časování pomocných sloves.</vt:lpstr>
      <vt:lpstr>DOPLŇ SPRÁVNÉ TVARY sloves helfen  a essen. Pak věty přelož. </vt:lpstr>
      <vt:lpstr>metodika</vt:lpstr>
      <vt:lpstr>Slovesa v němčině. 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PC-29SX</dc:creator>
  <cp:lastModifiedBy>Jan Táborský</cp:lastModifiedBy>
  <cp:revision>35</cp:revision>
  <dcterms:created xsi:type="dcterms:W3CDTF">2012-01-23T08:31:09Z</dcterms:created>
  <dcterms:modified xsi:type="dcterms:W3CDTF">2012-08-02T08:30:04Z</dcterms:modified>
</cp:coreProperties>
</file>