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ECFF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8749ABF-3085-4CF0-B820-6BFE9C67C7FC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79912" y="548680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VY_32_INOVACE_NJ.9.A.14_perfektum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Datum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: 17. 2. 2012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Ročník : devátý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Předmět : Německý jazyk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Název: Perfektum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projektu: PRIMA ŠKOLA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30120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7748" y="437787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Anotace: Německý jazyk pro  9. ročník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Složený minulý čas – výklad. </a:t>
            </a:r>
          </a:p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endParaRPr lang="cs-CZ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Němčina pro 9. třídu – Perfektum – co je to perfektum.</a:t>
            </a:r>
            <a:endParaRPr lang="cs-CZ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09160"/>
          </a:xfrm>
        </p:spPr>
        <p:txBody>
          <a:bodyPr/>
          <a:lstStyle/>
          <a:p>
            <a:r>
              <a:rPr lang="cs-CZ" b="1" dirty="0" smtClean="0"/>
              <a:t>PAMATUJ</a:t>
            </a:r>
          </a:p>
          <a:p>
            <a:endParaRPr lang="cs-CZ" b="1" dirty="0" smtClean="0"/>
          </a:p>
          <a:p>
            <a:r>
              <a:rPr lang="cs-CZ" b="1" dirty="0" smtClean="0"/>
              <a:t>PERFEKTUM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Perfektum je složený minulý čas. </a:t>
            </a:r>
          </a:p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r>
              <a:rPr lang="cs-CZ" b="1" dirty="0" smtClean="0"/>
              <a:t>	Perfektum se v němčině používá hlavně při běžné komunikaci – při rozhovoru.</a:t>
            </a:r>
            <a:endParaRPr lang="cs-CZ" dirty="0"/>
          </a:p>
        </p:txBody>
      </p:sp>
      <p:pic>
        <p:nvPicPr>
          <p:cNvPr id="1026" name="Picture 2" descr="C:\Users\Petr\AppData\Local\Microsoft\Windows\Temporary Internet Files\Content.IE5\IC7HWRJF\MC90005891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700808"/>
            <a:ext cx="1852574" cy="17263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Perfektum pravidelných sloves se skládá 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sloveso </a:t>
            </a:r>
            <a:r>
              <a:rPr lang="cs-CZ" b="1" dirty="0" err="1" smtClean="0"/>
              <a:t>haben</a:t>
            </a:r>
            <a:r>
              <a:rPr lang="cs-CZ" b="1" dirty="0" smtClean="0"/>
              <a:t> 		+       příčestí </a:t>
            </a:r>
          </a:p>
          <a:p>
            <a:pPr>
              <a:buNone/>
            </a:pPr>
            <a:r>
              <a:rPr lang="cs-CZ" b="1" dirty="0" smtClean="0"/>
              <a:t>	v příslušné osobě 		minulé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noFill/>
          <a:ln w="9525" cap="flat" cmpd="sng" algn="ctr"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50" normalizeH="0" baseline="0" noProof="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uLnTx/>
                <a:uFillTx/>
                <a:latin typeface="+mn-lt"/>
                <a:ea typeface="+mn-ea"/>
                <a:cs typeface="+mn-cs"/>
              </a:rPr>
              <a:t>Němčina pro 9. třídu – perfektum pravidelných sloves. </a:t>
            </a:r>
            <a:endParaRPr kumimoji="0" lang="cs-CZ" sz="2800" b="1" i="0" u="none" strike="noStrike" kern="1200" cap="none" spc="50" normalizeH="0" baseline="0" noProof="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pravidelných sloves.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Tvoření příčestí </a:t>
            </a:r>
            <a:r>
              <a:rPr lang="cs-CZ" b="1" dirty="0" err="1" smtClean="0"/>
              <a:t>minuléno</a:t>
            </a:r>
            <a:r>
              <a:rPr lang="cs-CZ" b="1" dirty="0" smtClean="0"/>
              <a:t> u pravidelných sloves : </a:t>
            </a:r>
          </a:p>
          <a:p>
            <a:endParaRPr lang="cs-CZ" b="1" dirty="0" smtClean="0"/>
          </a:p>
          <a:p>
            <a:pPr lvl="1"/>
            <a:r>
              <a:rPr lang="cs-CZ" b="1" dirty="0" smtClean="0"/>
              <a:t>Od infinitivu slovesa odtrhneme koncovku –</a:t>
            </a:r>
            <a:r>
              <a:rPr lang="cs-CZ" b="1" dirty="0" err="1" smtClean="0"/>
              <a:t>en</a:t>
            </a:r>
            <a:r>
              <a:rPr lang="cs-CZ" b="1" dirty="0" smtClean="0"/>
              <a:t> a </a:t>
            </a:r>
            <a:r>
              <a:rPr lang="cs-CZ" b="1" dirty="0" err="1" smtClean="0"/>
              <a:t>nahradídme</a:t>
            </a:r>
            <a:r>
              <a:rPr lang="cs-CZ" b="1" dirty="0" smtClean="0"/>
              <a:t> ji písmenem –</a:t>
            </a:r>
            <a:r>
              <a:rPr lang="cs-CZ" b="1" dirty="0" err="1" smtClean="0"/>
              <a:t>t</a:t>
            </a:r>
            <a:r>
              <a:rPr lang="cs-CZ" b="1" dirty="0" smtClean="0"/>
              <a:t>.</a:t>
            </a:r>
          </a:p>
          <a:p>
            <a:pPr lvl="1"/>
            <a:r>
              <a:rPr lang="cs-CZ" b="1" dirty="0" smtClean="0"/>
              <a:t>Před infinitiv připojíme částici –</a:t>
            </a:r>
            <a:r>
              <a:rPr lang="cs-CZ" b="1" dirty="0" err="1" smtClean="0"/>
              <a:t>ge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538334" y="4653136"/>
            <a:ext cx="1992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mach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2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4653136"/>
            <a:ext cx="992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en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800" y="4653136"/>
            <a:ext cx="992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36096" y="4653136"/>
            <a:ext cx="4154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pravidelných sloves.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hast</a:t>
            </a:r>
            <a:endParaRPr lang="cs-CZ" b="1" dirty="0" smtClean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hat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endParaRPr lang="cs-CZ" b="1" dirty="0" smtClean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habt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000" b="1" dirty="0" err="1" smtClean="0"/>
              <a:t>gemalt</a:t>
            </a:r>
            <a:endParaRPr lang="cs-CZ" sz="4000" b="1" dirty="0" smtClean="0"/>
          </a:p>
          <a:p>
            <a:r>
              <a:rPr lang="cs-CZ" sz="4000" b="1" dirty="0" err="1" smtClean="0"/>
              <a:t>gelernt</a:t>
            </a:r>
            <a:endParaRPr lang="cs-CZ" sz="4000" b="1" dirty="0" smtClean="0"/>
          </a:p>
          <a:p>
            <a:r>
              <a:rPr lang="cs-CZ" sz="4000" b="1" dirty="0" err="1" smtClean="0"/>
              <a:t>gekocht</a:t>
            </a:r>
            <a:endParaRPr lang="cs-CZ" sz="4000" b="1" dirty="0" smtClean="0"/>
          </a:p>
          <a:p>
            <a:r>
              <a:rPr lang="cs-CZ" sz="4000" b="1" dirty="0" err="1" smtClean="0"/>
              <a:t>gemacht</a:t>
            </a:r>
            <a:endParaRPr lang="cs-CZ" sz="4000" b="1" dirty="0" smtClean="0"/>
          </a:p>
          <a:p>
            <a:r>
              <a:rPr lang="cs-CZ" sz="4000" b="1" dirty="0" err="1" smtClean="0"/>
              <a:t>gearbeitet</a:t>
            </a:r>
            <a:endParaRPr lang="cs-CZ" sz="40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ve větách.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651510" indent="-514350">
              <a:buFont typeface="+mj-lt"/>
              <a:buAutoNum type="arabicPeriod"/>
            </a:pPr>
            <a:r>
              <a:rPr lang="cs-CZ" dirty="0" smtClean="0"/>
              <a:t>Bydlel jsem v Praze.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in </a:t>
            </a:r>
            <a:r>
              <a:rPr lang="cs-CZ" dirty="0" err="1" smtClean="0"/>
              <a:t>Prag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gewohnt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Kde jsi bydlel ?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gewohnt</a:t>
            </a:r>
            <a:r>
              <a:rPr lang="cs-CZ" dirty="0" smtClean="0"/>
              <a:t>?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Co jsi hrál?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gespielt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651510" indent="-514350">
              <a:buFont typeface="+mj-lt"/>
              <a:buAutoNum type="arabicPeriod"/>
            </a:pPr>
            <a:r>
              <a:rPr lang="cs-CZ" dirty="0" smtClean="0"/>
              <a:t>Hrál jsem na kytaru.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Gitarre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gespielt</a:t>
            </a:r>
            <a:r>
              <a:rPr lang="cs-CZ" dirty="0" smtClean="0"/>
              <a:t>.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Petr si hrál s legem.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Petr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Lego </a:t>
            </a:r>
            <a:r>
              <a:rPr lang="cs-CZ" dirty="0" err="1" smtClean="0">
                <a:solidFill>
                  <a:srgbClr val="FF0000"/>
                </a:solidFill>
              </a:rPr>
              <a:t>gespielt</a:t>
            </a:r>
            <a:r>
              <a:rPr lang="cs-CZ" dirty="0" smtClean="0"/>
              <a:t>.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Všichni jsme se smáli.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gelacht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ve větě.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PAMATUJ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Příčestí minulé je ve větě  v ž d y </a:t>
            </a:r>
          </a:p>
          <a:p>
            <a:pPr>
              <a:buNone/>
            </a:pPr>
            <a:r>
              <a:rPr lang="cs-CZ" b="1" dirty="0" smtClean="0"/>
              <a:t>	 </a:t>
            </a:r>
          </a:p>
          <a:p>
            <a:pPr>
              <a:buNone/>
            </a:pPr>
            <a:r>
              <a:rPr lang="cs-CZ" b="1" dirty="0" smtClean="0"/>
              <a:t>	na posledním místě. Např. :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meinem</a:t>
            </a:r>
            <a:r>
              <a:rPr lang="cs-CZ" b="1" dirty="0" smtClean="0"/>
              <a:t> </a:t>
            </a:r>
            <a:r>
              <a:rPr lang="cs-CZ" b="1" dirty="0" err="1" smtClean="0"/>
              <a:t>Bruder</a:t>
            </a:r>
            <a:r>
              <a:rPr lang="cs-CZ" b="1" dirty="0" smtClean="0"/>
              <a:t> Tenis </a:t>
            </a:r>
            <a:r>
              <a:rPr lang="cs-CZ" b="1" dirty="0" err="1" smtClean="0">
                <a:solidFill>
                  <a:srgbClr val="FF0000"/>
                </a:solidFill>
              </a:rPr>
              <a:t>gespielt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  <a:r>
              <a:rPr lang="cs-CZ" b="1" dirty="0" err="1" smtClean="0"/>
              <a:t>Bruder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/>
              <a:t> Karate </a:t>
            </a:r>
            <a:r>
              <a:rPr lang="cs-CZ" b="1" dirty="0" err="1" smtClean="0">
                <a:solidFill>
                  <a:srgbClr val="FF0000"/>
                </a:solidFill>
              </a:rPr>
              <a:t>gemacht</a:t>
            </a:r>
            <a:r>
              <a:rPr lang="cs-CZ" b="1" dirty="0" smtClean="0"/>
              <a:t>.</a:t>
            </a:r>
          </a:p>
        </p:txBody>
      </p:sp>
      <p:pic>
        <p:nvPicPr>
          <p:cNvPr id="1026" name="Picture 2" descr="C:\Users\Petr\AppData\Local\Microsoft\Windows\Temporary Internet Files\Content.IE5\GB31V1MW\MC900058917[3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268760"/>
            <a:ext cx="1852574" cy="17263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třídu. Označ ve větách tvary perfekta červeně a tvary préterita zeleně. Věty přelož.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Petr </a:t>
            </a:r>
            <a:r>
              <a:rPr lang="cs-CZ" b="1" dirty="0" err="1" smtClean="0"/>
              <a:t>erzählt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Gestern</a:t>
            </a:r>
            <a:r>
              <a:rPr lang="cs-CZ" b="1" dirty="0" smtClean="0"/>
              <a:t> </a:t>
            </a:r>
            <a:r>
              <a:rPr lang="cs-CZ" b="1" dirty="0" err="1" smtClean="0"/>
              <a:t>war</a:t>
            </a:r>
            <a:r>
              <a:rPr lang="cs-CZ" b="1" dirty="0" smtClean="0"/>
              <a:t> </a:t>
            </a:r>
            <a:r>
              <a:rPr lang="cs-CZ" b="1" dirty="0" err="1" smtClean="0"/>
              <a:t>Sonntag</a:t>
            </a:r>
            <a:r>
              <a:rPr lang="cs-CZ" b="1" dirty="0" smtClean="0"/>
              <a:t>.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war</a:t>
            </a:r>
            <a:r>
              <a:rPr lang="cs-CZ" b="1" dirty="0" smtClean="0"/>
              <a:t> in </a:t>
            </a:r>
            <a:r>
              <a:rPr lang="cs-CZ" b="1" dirty="0" err="1" smtClean="0"/>
              <a:t>Prag</a:t>
            </a:r>
            <a:r>
              <a:rPr lang="cs-CZ" b="1" dirty="0" smtClean="0"/>
              <a:t>.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dort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Buch</a:t>
            </a:r>
            <a:r>
              <a:rPr lang="cs-CZ" b="1" dirty="0" smtClean="0"/>
              <a:t>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/>
              <a:t>gekauft</a:t>
            </a:r>
            <a:r>
              <a:rPr lang="cs-CZ" b="1" dirty="0" smtClean="0"/>
              <a:t>.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Hradschien</a:t>
            </a:r>
            <a:r>
              <a:rPr lang="cs-CZ" b="1" dirty="0" smtClean="0"/>
              <a:t> </a:t>
            </a:r>
            <a:r>
              <a:rPr lang="cs-CZ" b="1" dirty="0" err="1" smtClean="0"/>
              <a:t>besucht</a:t>
            </a:r>
            <a:r>
              <a:rPr lang="cs-CZ" b="1" dirty="0" smtClean="0"/>
              <a:t>.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dort </a:t>
            </a:r>
            <a:r>
              <a:rPr lang="cs-CZ" b="1" dirty="0" err="1" smtClean="0"/>
              <a:t>viel</a:t>
            </a:r>
            <a:r>
              <a:rPr lang="cs-CZ" b="1" dirty="0" smtClean="0"/>
              <a:t> </a:t>
            </a:r>
            <a:r>
              <a:rPr lang="cs-CZ" b="1" dirty="0" err="1" smtClean="0"/>
              <a:t>fotografiert</a:t>
            </a:r>
            <a:r>
              <a:rPr lang="cs-CZ" b="1" dirty="0" smtClean="0"/>
              <a:t>.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viele</a:t>
            </a:r>
            <a:r>
              <a:rPr lang="cs-CZ" b="1" dirty="0" smtClean="0"/>
              <a:t> </a:t>
            </a:r>
            <a:r>
              <a:rPr lang="cs-CZ" b="1" dirty="0" err="1" smtClean="0"/>
              <a:t>Fotos</a:t>
            </a:r>
            <a:r>
              <a:rPr lang="cs-CZ" b="1" dirty="0" smtClean="0"/>
              <a:t> </a:t>
            </a:r>
            <a:r>
              <a:rPr lang="cs-CZ" b="1" dirty="0" err="1" smtClean="0"/>
              <a:t>gemacht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Eltern</a:t>
            </a:r>
            <a:r>
              <a:rPr lang="cs-CZ" b="1" dirty="0" smtClean="0"/>
              <a:t> </a:t>
            </a:r>
            <a:r>
              <a:rPr lang="cs-CZ" b="1" dirty="0" err="1" smtClean="0"/>
              <a:t>waren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Hause</a:t>
            </a:r>
            <a:r>
              <a:rPr lang="cs-CZ" b="1" dirty="0" smtClean="0"/>
              <a:t>. Die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/>
              <a:t>hat</a:t>
            </a:r>
            <a:r>
              <a:rPr lang="cs-CZ" b="1" dirty="0" smtClean="0"/>
              <a:t> </a:t>
            </a:r>
            <a:r>
              <a:rPr lang="cs-CZ" b="1" dirty="0" err="1" smtClean="0"/>
              <a:t>gekocht</a:t>
            </a:r>
            <a:r>
              <a:rPr lang="cs-CZ" b="1" dirty="0" smtClean="0"/>
              <a:t>. Der Vater </a:t>
            </a:r>
            <a:r>
              <a:rPr lang="cs-CZ" b="1" dirty="0" err="1" smtClean="0"/>
              <a:t>war</a:t>
            </a:r>
            <a:r>
              <a:rPr lang="cs-CZ" b="1" dirty="0" smtClean="0"/>
              <a:t> in der </a:t>
            </a:r>
            <a:r>
              <a:rPr lang="cs-CZ" b="1" dirty="0" err="1" smtClean="0"/>
              <a:t>Garage</a:t>
            </a:r>
            <a:r>
              <a:rPr lang="cs-CZ" b="1" dirty="0" smtClean="0"/>
              <a:t>.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hat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Auto </a:t>
            </a:r>
            <a:r>
              <a:rPr lang="cs-CZ" b="1" dirty="0" err="1" smtClean="0"/>
              <a:t>repariert</a:t>
            </a:r>
            <a:r>
              <a:rPr lang="cs-CZ" b="1" dirty="0" smtClean="0"/>
              <a:t>. </a:t>
            </a:r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  <a:r>
              <a:rPr lang="cs-CZ" b="1" dirty="0" err="1" smtClean="0"/>
              <a:t>Bruder</a:t>
            </a:r>
            <a:r>
              <a:rPr lang="cs-CZ" b="1" dirty="0" smtClean="0"/>
              <a:t> </a:t>
            </a:r>
            <a:r>
              <a:rPr lang="cs-CZ" b="1" dirty="0" err="1" smtClean="0"/>
              <a:t>hatte</a:t>
            </a:r>
            <a:r>
              <a:rPr lang="cs-CZ" b="1" dirty="0" smtClean="0"/>
              <a:t> </a:t>
            </a:r>
            <a:r>
              <a:rPr lang="cs-CZ" b="1" dirty="0" err="1" smtClean="0"/>
              <a:t>Fieber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Grippe</a:t>
            </a:r>
            <a:r>
              <a:rPr lang="cs-CZ" b="1" dirty="0" smtClean="0"/>
              <a:t>.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hat</a:t>
            </a:r>
            <a:r>
              <a:rPr lang="cs-CZ" b="1" dirty="0" smtClean="0"/>
              <a:t> </a:t>
            </a:r>
            <a:r>
              <a:rPr lang="cs-CZ" b="1" dirty="0" err="1" smtClean="0"/>
              <a:t>nichts</a:t>
            </a:r>
            <a:r>
              <a:rPr lang="cs-CZ" b="1" dirty="0" smtClean="0"/>
              <a:t> </a:t>
            </a:r>
            <a:r>
              <a:rPr lang="cs-CZ" b="1" dirty="0" err="1" smtClean="0"/>
              <a:t>gemacht</a:t>
            </a:r>
            <a:r>
              <a:rPr lang="cs-CZ" b="1" dirty="0" smtClean="0"/>
              <a:t>.  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Petr </a:t>
            </a:r>
            <a:r>
              <a:rPr lang="cs-CZ" b="1" dirty="0" err="1" smtClean="0"/>
              <a:t>erzählt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err="1" smtClean="0"/>
              <a:t>Gestern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war</a:t>
            </a:r>
            <a:r>
              <a:rPr lang="cs-CZ" b="1" dirty="0" smtClean="0"/>
              <a:t> </a:t>
            </a:r>
            <a:r>
              <a:rPr lang="cs-CZ" b="1" dirty="0" err="1" smtClean="0"/>
              <a:t>Sonntag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war</a:t>
            </a:r>
            <a:r>
              <a:rPr lang="cs-CZ" b="1" dirty="0" smtClean="0"/>
              <a:t> in </a:t>
            </a:r>
            <a:r>
              <a:rPr lang="cs-CZ" b="1" dirty="0" err="1" smtClean="0"/>
              <a:t>Prag</a:t>
            </a:r>
            <a:r>
              <a:rPr lang="cs-CZ" b="1" dirty="0" smtClean="0"/>
              <a:t>. 				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/>
              <a:t> dort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Buch</a:t>
            </a:r>
            <a:r>
              <a:rPr lang="cs-CZ" b="1" dirty="0" smtClean="0"/>
              <a:t>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gekauft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Hradschien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besucht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dort </a:t>
            </a:r>
            <a:r>
              <a:rPr lang="cs-CZ" b="1" dirty="0" err="1" smtClean="0"/>
              <a:t>viel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fotografiert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viele</a:t>
            </a:r>
            <a:r>
              <a:rPr lang="cs-CZ" b="1" dirty="0" smtClean="0"/>
              <a:t> </a:t>
            </a:r>
            <a:r>
              <a:rPr lang="cs-CZ" b="1" dirty="0" err="1" smtClean="0"/>
              <a:t>Fotos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gemacht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Eltern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waren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Hause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smtClean="0"/>
              <a:t>Die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gekocht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smtClean="0"/>
              <a:t>Der Vater </a:t>
            </a:r>
            <a:r>
              <a:rPr lang="cs-CZ" b="1" dirty="0" err="1" smtClean="0">
                <a:solidFill>
                  <a:srgbClr val="00B050"/>
                </a:solidFill>
              </a:rPr>
              <a:t>war</a:t>
            </a:r>
            <a:r>
              <a:rPr lang="cs-CZ" b="1" dirty="0" smtClean="0"/>
              <a:t> in der </a:t>
            </a:r>
            <a:r>
              <a:rPr lang="cs-CZ" b="1" dirty="0" err="1" smtClean="0"/>
              <a:t>Garage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Er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Auto </a:t>
            </a:r>
            <a:r>
              <a:rPr lang="cs-CZ" b="1" dirty="0" err="1" smtClean="0">
                <a:solidFill>
                  <a:srgbClr val="FF0000"/>
                </a:solidFill>
              </a:rPr>
              <a:t>repariert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  <a:r>
              <a:rPr lang="cs-CZ" b="1" dirty="0" err="1" smtClean="0"/>
              <a:t>Bruder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hatte</a:t>
            </a:r>
            <a:r>
              <a:rPr lang="cs-CZ" b="1" dirty="0" smtClean="0"/>
              <a:t> </a:t>
            </a:r>
            <a:r>
              <a:rPr lang="cs-CZ" b="1" dirty="0" err="1" smtClean="0"/>
              <a:t>Fieber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Grippe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nichts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gemacht</a:t>
            </a:r>
            <a:r>
              <a:rPr lang="cs-CZ" b="1" dirty="0" smtClean="0"/>
              <a:t>.  </a:t>
            </a:r>
          </a:p>
          <a:p>
            <a:endParaRPr lang="cs-CZ" dirty="0"/>
          </a:p>
        </p:txBody>
      </p:sp>
      <p:pic>
        <p:nvPicPr>
          <p:cNvPr id="1026" name="Picture 2" descr="C:\Users\Petr\AppData\Local\Microsoft\Windows\Temporary Internet Files\Content.IE5\IC7HWRJF\MC900424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005064"/>
            <a:ext cx="1952625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perfektum.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METODIKA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sz="2400" b="1" dirty="0" smtClean="0"/>
              <a:t>DUM je součástí výkladu nové látky – tvoření perfekta. Nejprve vysvětlím tvoření příčestí minulého a potom tvoření a vlastního perfekta. Nejprve tvoříme výrazy, pak zkusíme věty a vysvětlíme si slovosled ve větách s perfektem. </a:t>
            </a:r>
          </a:p>
          <a:p>
            <a:pPr>
              <a:buNone/>
            </a:pPr>
            <a:r>
              <a:rPr lang="cs-CZ" sz="2400" b="1" dirty="0" smtClean="0"/>
              <a:t>	Děti si zapisují do sešitů pravidla a slovesné tvary. Nakonec v německém textu vyhledávají tvary préterita a perfekta.</a:t>
            </a:r>
          </a:p>
          <a:p>
            <a:pPr>
              <a:buNone/>
            </a:pPr>
            <a:r>
              <a:rPr lang="cs-CZ" sz="2400" b="1" dirty="0" smtClean="0"/>
              <a:t>	Správnost společně ověříme na interaktivní tabuli. 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Zdroje :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Kliparty </a:t>
            </a:r>
            <a:r>
              <a:rPr lang="cs-CZ" b="1" smtClean="0"/>
              <a:t>Office </a:t>
            </a:r>
            <a:r>
              <a:rPr lang="cs-CZ" b="1" smtClean="0"/>
              <a:t>www.office.microsoft.com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3">
      <a:dk1>
        <a:srgbClr val="39829C"/>
      </a:dk1>
      <a:lt1>
        <a:srgbClr val="3A2446"/>
      </a:lt1>
      <a:dk2>
        <a:srgbClr val="725FC3"/>
      </a:dk2>
      <a:lt2>
        <a:srgbClr val="6E1E4E"/>
      </a:lt2>
      <a:accent1>
        <a:srgbClr val="491434"/>
      </a:accent1>
      <a:accent2>
        <a:srgbClr val="2A6175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149</TotalTime>
  <Words>271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Němčina pro 9. třídu – Perfektum – co je to perfektum.</vt:lpstr>
      <vt:lpstr>Prezentace aplikace PowerPoint</vt:lpstr>
      <vt:lpstr>Němčina pro 9. třídu – perfektum pravidelných sloves.</vt:lpstr>
      <vt:lpstr>Němčina pro 9. třídu – perfektum pravidelných sloves.</vt:lpstr>
      <vt:lpstr>Němčina pro 9. třídu – perfektum ve větách.</vt:lpstr>
      <vt:lpstr>Němčina pro 9. třídu – perfektum ve větě.</vt:lpstr>
      <vt:lpstr>Němčina pro 9. třídu. Označ ve větách tvary perfekta červeně a tvary préterita zeleně. Věty přelož.</vt:lpstr>
      <vt:lpstr>Němčina pro 9. třídu.</vt:lpstr>
      <vt:lpstr>Němčina pro 9. třídu – perfektum.</vt:lpstr>
      <vt:lpstr>Němčina pro 9. třídu – perfektum.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Jan Táborský</cp:lastModifiedBy>
  <cp:revision>29</cp:revision>
  <dcterms:created xsi:type="dcterms:W3CDTF">2012-02-03T18:26:10Z</dcterms:created>
  <dcterms:modified xsi:type="dcterms:W3CDTF">2012-08-02T08:31:17Z</dcterms:modified>
</cp:coreProperties>
</file>