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72" r:id="rId6"/>
    <p:sldId id="273" r:id="rId7"/>
    <p:sldId id="274" r:id="rId8"/>
    <p:sldId id="267" r:id="rId9"/>
    <p:sldId id="269" r:id="rId10"/>
    <p:sldId id="268" r:id="rId11"/>
    <p:sldId id="270" r:id="rId12"/>
    <p:sldId id="271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EC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 spd="slow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heel spokes="3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067944" y="40466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školy: ZŠ Štětí, Ostrovní 300</a:t>
            </a:r>
            <a:b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Autor: Vlasta </a:t>
            </a:r>
            <a:r>
              <a:rPr lang="cs-CZ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Hackelová</a:t>
            </a:r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materiálu: </a:t>
            </a:r>
            <a:b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1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VY_32_INOVACE_NJ.9.A.17_perfektum_4_cast</a:t>
            </a:r>
            <a:endParaRPr lang="cs-CZ" sz="1600" b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Datum : 19. 3. 2012</a:t>
            </a:r>
          </a:p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Ročník : devátý</a:t>
            </a:r>
          </a:p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Předmět : Německý jazyk</a:t>
            </a:r>
            <a:b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Název: Perfektum – 4. část – nepravidelná slovesa</a:t>
            </a:r>
            <a:b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projektu: PRIMA ŠKOLA</a:t>
            </a:r>
            <a:endParaRPr lang="cs-CZ" sz="1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301208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361581" y="38238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Anotace: Německý jazyk pro  9. ročník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Složený minulý čas  4. část – výklad. Nepravidelná slovesa  v minulém čase. </a:t>
            </a:r>
          </a:p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endParaRPr lang="cs-CZ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>
            <a:noFill/>
            <a:prstDash val="dash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b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Němčina pro 9. třídu – Perfektum – CO JSME SE JIŽ NAUČILI.</a:t>
            </a:r>
            <a:endParaRPr lang="cs-CZ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09160"/>
          </a:xfrm>
        </p:spPr>
        <p:txBody>
          <a:bodyPr/>
          <a:lstStyle/>
          <a:p>
            <a:r>
              <a:rPr lang="cs-CZ" b="1" dirty="0" smtClean="0"/>
              <a:t>OPAKUJEME</a:t>
            </a:r>
          </a:p>
          <a:p>
            <a:endParaRPr lang="cs-CZ" b="1" dirty="0" smtClean="0"/>
          </a:p>
          <a:p>
            <a:r>
              <a:rPr lang="cs-CZ" b="1" dirty="0" smtClean="0"/>
              <a:t>PERFEKTUM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	Perfektum je </a:t>
            </a:r>
            <a:r>
              <a:rPr lang="cs-CZ" b="1" dirty="0" smtClean="0">
                <a:solidFill>
                  <a:srgbClr val="FF0000"/>
                </a:solidFill>
              </a:rPr>
              <a:t>složený minulý čas</a:t>
            </a:r>
            <a:r>
              <a:rPr lang="cs-CZ" b="1" dirty="0" smtClean="0"/>
              <a:t>. </a:t>
            </a:r>
          </a:p>
          <a:p>
            <a:pPr>
              <a:buNone/>
            </a:pPr>
            <a:r>
              <a:rPr lang="cs-CZ" b="1" dirty="0" smtClean="0"/>
              <a:t>	</a:t>
            </a:r>
          </a:p>
          <a:p>
            <a:pPr>
              <a:buNone/>
            </a:pPr>
            <a:r>
              <a:rPr lang="cs-CZ" b="1" dirty="0" smtClean="0"/>
              <a:t>	Perfektum se v němčině používá hlavně při běžné komunikaci – při rozhovoru.</a:t>
            </a:r>
            <a:endParaRPr lang="cs-CZ" dirty="0"/>
          </a:p>
        </p:txBody>
      </p:sp>
      <p:pic>
        <p:nvPicPr>
          <p:cNvPr id="1026" name="Picture 2" descr="C:\Users\Petr\AppData\Local\Microsoft\Windows\Temporary Internet Files\Content.IE5\IC7HWRJF\MC900058917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700808"/>
            <a:ext cx="1852574" cy="17263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sz="3600" b="1" dirty="0" smtClean="0"/>
              <a:t>Perfektum se skládá </a:t>
            </a:r>
            <a:r>
              <a:rPr lang="cs-CZ" b="1" dirty="0" smtClean="0"/>
              <a:t>: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3600" b="1" dirty="0" smtClean="0"/>
              <a:t>	sloveso </a:t>
            </a:r>
            <a:r>
              <a:rPr lang="cs-CZ" sz="3600" b="1" dirty="0" err="1" smtClean="0"/>
              <a:t>haben,sein</a:t>
            </a:r>
            <a:r>
              <a:rPr lang="cs-CZ" sz="3600" b="1" dirty="0" smtClean="0"/>
              <a:t>	+</a:t>
            </a:r>
            <a:r>
              <a:rPr lang="cs-CZ" sz="3600" b="1" dirty="0"/>
              <a:t>	</a:t>
            </a:r>
            <a:r>
              <a:rPr lang="cs-CZ" sz="3600" b="1" dirty="0" smtClean="0"/>
              <a:t> příčestí </a:t>
            </a:r>
          </a:p>
          <a:p>
            <a:pPr>
              <a:buNone/>
            </a:pPr>
            <a:r>
              <a:rPr lang="cs-CZ" sz="3600" b="1" dirty="0" smtClean="0"/>
              <a:t>	v příslušné osobě 		 minulé</a:t>
            </a:r>
            <a:endParaRPr lang="cs-CZ" sz="3600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dash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1200" cap="none" spc="50" normalizeH="0" baseline="0" noProof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</a:rPr>
              <a:t>Němčina pro 9. třídu – perfektum. </a:t>
            </a:r>
            <a:endParaRPr kumimoji="0" lang="cs-CZ" sz="28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 – perfektum nepravidelných sloves.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708525"/>
          </a:xfrm>
        </p:spPr>
        <p:txBody>
          <a:bodyPr/>
          <a:lstStyle/>
          <a:p>
            <a:r>
              <a:rPr lang="cs-CZ" b="1" dirty="0" smtClean="0"/>
              <a:t>Nepravidelná slovesa tvoří příčestí minulé odlišně od sloves pravidelných. </a:t>
            </a:r>
          </a:p>
          <a:p>
            <a:r>
              <a:rPr lang="cs-CZ" b="1" dirty="0" smtClean="0"/>
              <a:t>U nepravidelných sloves dochází ke změně </a:t>
            </a:r>
            <a:r>
              <a:rPr lang="cs-CZ" b="1" dirty="0" smtClean="0">
                <a:solidFill>
                  <a:srgbClr val="FF0000"/>
                </a:solidFill>
              </a:rPr>
              <a:t>kmenové samohlásky nebo dokonce ke změně kořenu slova.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Nepravidelná slovesa mají v příčestí minulém koncovku – en.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44272" y="5120317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</a:rPr>
              <a:t>Ich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habe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39952" y="5120317"/>
            <a:ext cx="2454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gesproch</a:t>
            </a:r>
            <a:r>
              <a:rPr lang="cs-CZ" sz="3600" b="1" dirty="0" err="1" smtClean="0">
                <a:solidFill>
                  <a:srgbClr val="FF0000"/>
                </a:solidFill>
              </a:rPr>
              <a:t>en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 – perfektum nepravidelných sloves. Časování s pomocným slovesem </a:t>
            </a:r>
            <a:r>
              <a:rPr lang="cs-CZ" sz="2800" dirty="0" err="1" smtClean="0"/>
              <a:t>haben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b="1" dirty="0" err="1" smtClean="0"/>
              <a:t>Ich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r>
              <a:rPr lang="cs-CZ" sz="2400" b="1" dirty="0" err="1" smtClean="0"/>
              <a:t>Du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r>
              <a:rPr lang="cs-CZ" sz="2400" b="1" dirty="0" err="1" smtClean="0"/>
              <a:t>Er,sie</a:t>
            </a:r>
            <a:r>
              <a:rPr lang="cs-CZ" sz="2400" b="1" dirty="0" smtClean="0"/>
              <a:t> es </a:t>
            </a:r>
            <a:r>
              <a:rPr lang="cs-CZ" sz="2400" b="1" dirty="0" err="1" smtClean="0"/>
              <a:t>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err="1" smtClean="0"/>
              <a:t>Wir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r>
              <a:rPr lang="cs-CZ" sz="2400" b="1" dirty="0" err="1" smtClean="0"/>
              <a:t>Ihr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r>
              <a:rPr lang="cs-CZ" sz="2400" b="1" dirty="0" err="1"/>
              <a:t>s</a:t>
            </a:r>
            <a:r>
              <a:rPr lang="cs-CZ" sz="2400" b="1" dirty="0" err="1" smtClean="0"/>
              <a:t>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 smtClean="0"/>
          </a:p>
          <a:p>
            <a:r>
              <a:rPr lang="cs-CZ" sz="2400" b="1" dirty="0" err="1" smtClean="0"/>
              <a:t>Sie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gesprochen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400" b="1" dirty="0" smtClean="0"/>
              <a:t>Mluvil jsem</a:t>
            </a:r>
          </a:p>
          <a:p>
            <a:r>
              <a:rPr lang="cs-CZ" sz="2400" b="1" dirty="0" smtClean="0"/>
              <a:t>Mluvil jsi</a:t>
            </a:r>
          </a:p>
          <a:p>
            <a:r>
              <a:rPr lang="cs-CZ" sz="2400" b="1" dirty="0" smtClean="0"/>
              <a:t>On mluvil, ona mluvila, ono mluvilo</a:t>
            </a:r>
          </a:p>
          <a:p>
            <a:endParaRPr lang="cs-CZ" sz="2400" b="1" dirty="0"/>
          </a:p>
          <a:p>
            <a:r>
              <a:rPr lang="cs-CZ" sz="2400" b="1" dirty="0"/>
              <a:t>Mluvili jsme </a:t>
            </a:r>
          </a:p>
          <a:p>
            <a:r>
              <a:rPr lang="cs-CZ" sz="2400" b="1" dirty="0"/>
              <a:t>Mluvili jste </a:t>
            </a:r>
          </a:p>
          <a:p>
            <a:r>
              <a:rPr lang="cs-CZ" sz="2400" b="1" dirty="0"/>
              <a:t>Oni mluvili</a:t>
            </a:r>
          </a:p>
          <a:p>
            <a:r>
              <a:rPr lang="cs-CZ" sz="2400" b="1" dirty="0"/>
              <a:t>Vy jste mluvil(a)</a:t>
            </a:r>
            <a:r>
              <a:rPr lang="cs-CZ" sz="2400" dirty="0"/>
              <a:t> </a:t>
            </a:r>
          </a:p>
          <a:p>
            <a:pPr marL="13716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3281481"/>
      </p:ext>
    </p:extLst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 – perfektum nepravidelných sloves, která znamenají pohyb nebo změnu stavu.</a:t>
            </a:r>
            <a:endParaRPr lang="cs-CZ" sz="2800" b="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Nepravidelná slovesa, která znamenají </a:t>
            </a:r>
            <a:r>
              <a:rPr lang="cs-CZ" b="1" dirty="0" smtClean="0">
                <a:solidFill>
                  <a:srgbClr val="FF0000"/>
                </a:solidFill>
              </a:rPr>
              <a:t>pohyb</a:t>
            </a:r>
            <a:r>
              <a:rPr lang="cs-CZ" b="1" dirty="0" smtClean="0"/>
              <a:t> nebo </a:t>
            </a:r>
            <a:r>
              <a:rPr lang="cs-CZ" b="1" dirty="0" smtClean="0">
                <a:solidFill>
                  <a:srgbClr val="FF0000"/>
                </a:solidFill>
              </a:rPr>
              <a:t>změnu stavu </a:t>
            </a:r>
            <a:r>
              <a:rPr lang="cs-CZ" b="1" dirty="0" smtClean="0"/>
              <a:t>mají pomocné sloveso </a:t>
            </a:r>
            <a:r>
              <a:rPr lang="cs-CZ" b="1" dirty="0" err="1" smtClean="0">
                <a:solidFill>
                  <a:srgbClr val="FF0000"/>
                </a:solidFill>
              </a:rPr>
              <a:t>sein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b="1" dirty="0" smtClean="0"/>
              <a:t>Jsou to např. slovesa : </a:t>
            </a:r>
          </a:p>
          <a:p>
            <a:endParaRPr lang="cs-CZ" b="1" dirty="0"/>
          </a:p>
          <a:p>
            <a:pPr marL="585216" lvl="1" indent="0">
              <a:buNone/>
            </a:pPr>
            <a:r>
              <a:rPr lang="cs-CZ" sz="3600" b="1" dirty="0" smtClean="0"/>
              <a:t>Jet – </a:t>
            </a:r>
            <a:r>
              <a:rPr lang="cs-CZ" sz="3600" b="1" dirty="0" err="1" smtClean="0"/>
              <a:t>fahren</a:t>
            </a:r>
            <a:endParaRPr lang="cs-CZ" sz="3600" b="1" dirty="0"/>
          </a:p>
          <a:p>
            <a:pPr marL="585216" lvl="1" indent="0">
              <a:buNone/>
            </a:pPr>
            <a:endParaRPr lang="cs-CZ" b="1" dirty="0" smtClean="0"/>
          </a:p>
          <a:p>
            <a:pPr marL="585216" lvl="1" indent="0">
              <a:buNone/>
            </a:pPr>
            <a:r>
              <a:rPr lang="cs-CZ" sz="3600" b="1" dirty="0" smtClean="0"/>
              <a:t>Jít – </a:t>
            </a:r>
            <a:r>
              <a:rPr lang="cs-CZ" sz="3600" b="1" dirty="0" err="1" smtClean="0"/>
              <a:t>gehen</a:t>
            </a:r>
            <a:endParaRPr lang="cs-CZ" sz="3600" b="1" dirty="0" smtClean="0"/>
          </a:p>
          <a:p>
            <a:pPr marL="585216" lvl="1" indent="0">
              <a:buNone/>
            </a:pPr>
            <a:endParaRPr lang="cs-CZ" b="1" dirty="0"/>
          </a:p>
          <a:p>
            <a:pPr marL="585216" lvl="1" indent="0">
              <a:buNone/>
            </a:pPr>
            <a:r>
              <a:rPr lang="cs-CZ" sz="3600" b="1" dirty="0" smtClean="0"/>
              <a:t>Přijít  - -</a:t>
            </a:r>
            <a:r>
              <a:rPr lang="cs-CZ" sz="3600" b="1" dirty="0" err="1" smtClean="0"/>
              <a:t>kommen</a:t>
            </a:r>
            <a:endParaRPr lang="cs-CZ" sz="3600" b="1" dirty="0"/>
          </a:p>
        </p:txBody>
      </p:sp>
      <p:pic>
        <p:nvPicPr>
          <p:cNvPr id="1028" name="Picture 4" descr="C:\Users\PC-29SX\AppData\Local\Microsoft\Windows\Temporary Internet Files\Content.IE5\XF2HTTM7\MC9004465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040" y="2425436"/>
            <a:ext cx="1781251" cy="172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29SX\AppData\Local\Microsoft\Windows\Temporary Internet Files\Content.IE5\PTIR68MY\MP900422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62410"/>
            <a:ext cx="2141291" cy="214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29SX\AppData\Local\Microsoft\Windows\Temporary Internet Files\Content.IE5\8I18I2LO\MC90044145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152737"/>
            <a:ext cx="2235524" cy="223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037908"/>
      </p:ext>
    </p:extLst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/>
              <a:t>Němčina pro 9. třídu – perfektum nepravidelných sloves. Časování s pomocným slovesem </a:t>
            </a:r>
            <a:r>
              <a:rPr lang="cs-CZ" sz="3100" dirty="0" err="1" smtClean="0"/>
              <a:t>sein</a:t>
            </a:r>
            <a:r>
              <a:rPr lang="cs-CZ" sz="4400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 err="1" smtClean="0"/>
              <a:t>Ich</a:t>
            </a:r>
            <a:r>
              <a:rPr lang="cs-CZ" b="1" dirty="0" smtClean="0"/>
              <a:t> bin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bist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r>
              <a:rPr lang="cs-CZ" b="1" dirty="0" smtClean="0"/>
              <a:t>Er, </a:t>
            </a:r>
            <a:r>
              <a:rPr lang="cs-CZ" b="1" dirty="0" err="1" smtClean="0"/>
              <a:t>sie,es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r>
              <a:rPr lang="cs-CZ" b="1" dirty="0" err="1" smtClean="0"/>
              <a:t>Ihr</a:t>
            </a:r>
            <a:r>
              <a:rPr lang="cs-CZ" b="1" dirty="0" smtClean="0"/>
              <a:t> </a:t>
            </a:r>
            <a:r>
              <a:rPr lang="cs-CZ" b="1" dirty="0" err="1" smtClean="0"/>
              <a:t>seid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ie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smtClean="0"/>
              <a:t>Já jsem šel, šel jsem </a:t>
            </a:r>
          </a:p>
          <a:p>
            <a:r>
              <a:rPr lang="cs-CZ" b="1" dirty="0" smtClean="0"/>
              <a:t>Ty jsi šel</a:t>
            </a:r>
          </a:p>
          <a:p>
            <a:r>
              <a:rPr lang="cs-CZ" b="1" dirty="0" smtClean="0"/>
              <a:t>On šel, ona šla, ono šlo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My jsme šli</a:t>
            </a:r>
          </a:p>
          <a:p>
            <a:r>
              <a:rPr lang="cs-CZ" b="1" dirty="0" smtClean="0"/>
              <a:t>Vy jste šli</a:t>
            </a:r>
          </a:p>
          <a:p>
            <a:r>
              <a:rPr lang="cs-CZ" b="1" dirty="0" smtClean="0"/>
              <a:t>Oni šli, </a:t>
            </a:r>
          </a:p>
          <a:p>
            <a:r>
              <a:rPr lang="cs-CZ" b="1" dirty="0" smtClean="0"/>
              <a:t>Vy jste šel, šla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22022419"/>
      </p:ext>
    </p:extLst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Němčina pro 9. třídu – perfektum .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přítomnost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b="1" dirty="0" smtClean="0"/>
              <a:t>minulost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2800" b="1" dirty="0" smtClean="0"/>
              <a:t>Auto jede.</a:t>
            </a:r>
            <a:endParaRPr lang="cs-CZ" sz="2800" dirty="0" smtClean="0"/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Auto </a:t>
            </a:r>
            <a:r>
              <a:rPr lang="cs-CZ" sz="2800" b="1" dirty="0" err="1" smtClean="0"/>
              <a:t>fährt</a:t>
            </a:r>
            <a:r>
              <a:rPr lang="cs-CZ" sz="2800" b="1" dirty="0" smtClean="0"/>
              <a:t>..</a:t>
            </a:r>
          </a:p>
          <a:p>
            <a:endParaRPr lang="cs-CZ" b="1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800" b="1" dirty="0" smtClean="0"/>
              <a:t>Auto jelo.</a:t>
            </a:r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auto </a:t>
            </a:r>
            <a:r>
              <a:rPr lang="cs-CZ" sz="2800" b="1" dirty="0" err="1" smtClean="0"/>
              <a:t>ist</a:t>
            </a:r>
            <a:r>
              <a:rPr lang="cs-CZ" sz="2800" b="1" dirty="0" smtClean="0"/>
              <a:t> </a:t>
            </a:r>
            <a:r>
              <a:rPr lang="cs-CZ" sz="2800" b="1" dirty="0" err="1"/>
              <a:t>g</a:t>
            </a:r>
            <a:r>
              <a:rPr lang="cs-CZ" sz="2800" b="1" dirty="0" err="1" smtClean="0"/>
              <a:t>efahren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2051" name="Picture 3" descr="C:\Users\PC-29SX\AppData\Local\Microsoft\Windows\Temporary Internet Files\Content.IE5\AYJHOQYF\MC90043709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třídu. Od kterých sloves jsou tyto tvary perfekta a co znamenají ? Práce se slovníkem.</a:t>
            </a:r>
            <a:endParaRPr lang="cs-CZ" sz="2800" b="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651510" indent="-514350">
              <a:buFont typeface="+mj-lt"/>
              <a:buAutoNum type="arabicPeriod"/>
            </a:pPr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gelaufen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Er </a:t>
            </a:r>
            <a:r>
              <a:rPr lang="cs-CZ" b="1" dirty="0" err="1" smtClean="0"/>
              <a:t>hat</a:t>
            </a:r>
            <a:r>
              <a:rPr lang="cs-CZ" b="1" dirty="0" smtClean="0"/>
              <a:t> </a:t>
            </a:r>
            <a:r>
              <a:rPr lang="cs-CZ" b="1" dirty="0" err="1" smtClean="0"/>
              <a:t>getrunken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/>
              <a:t>s</a:t>
            </a:r>
            <a:r>
              <a:rPr lang="cs-CZ" b="1" dirty="0" err="1" smtClean="0"/>
              <a:t>ie</a:t>
            </a:r>
            <a:r>
              <a:rPr lang="cs-CZ" b="1" dirty="0" smtClean="0"/>
              <a:t> </a:t>
            </a:r>
            <a:r>
              <a:rPr lang="cs-CZ" b="1" dirty="0" err="1" smtClean="0"/>
              <a:t>hat</a:t>
            </a:r>
            <a:r>
              <a:rPr lang="cs-CZ" b="1" dirty="0" smtClean="0"/>
              <a:t> </a:t>
            </a:r>
            <a:r>
              <a:rPr lang="cs-CZ" b="1" dirty="0" err="1" smtClean="0"/>
              <a:t>ferngesehen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 smtClean="0"/>
              <a:t>Ihr</a:t>
            </a:r>
            <a:r>
              <a:rPr lang="cs-CZ" b="1" dirty="0" smtClean="0"/>
              <a:t> </a:t>
            </a:r>
            <a:r>
              <a:rPr lang="cs-CZ" b="1" dirty="0" err="1" smtClean="0"/>
              <a:t>habt</a:t>
            </a:r>
            <a:r>
              <a:rPr lang="cs-CZ" b="1" dirty="0" smtClean="0"/>
              <a:t> </a:t>
            </a:r>
            <a:r>
              <a:rPr lang="cs-CZ" b="1" dirty="0" err="1" smtClean="0"/>
              <a:t>gegessen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Es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gefahren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bist</a:t>
            </a:r>
            <a:r>
              <a:rPr lang="cs-CZ" b="1" dirty="0" smtClean="0"/>
              <a:t> </a:t>
            </a:r>
            <a:r>
              <a:rPr lang="cs-CZ" b="1" dirty="0" err="1" smtClean="0"/>
              <a:t>gegangen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/>
              <a:t>s</a:t>
            </a:r>
            <a:r>
              <a:rPr lang="cs-CZ" b="1" dirty="0" err="1" smtClean="0"/>
              <a:t>ie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gekommen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habe</a:t>
            </a:r>
            <a:r>
              <a:rPr lang="cs-CZ" b="1" dirty="0" smtClean="0"/>
              <a:t> </a:t>
            </a:r>
            <a:r>
              <a:rPr lang="cs-CZ" b="1" dirty="0" err="1" smtClean="0"/>
              <a:t>getrunken</a:t>
            </a:r>
            <a:endParaRPr lang="cs-CZ" b="1" dirty="0" smtClean="0"/>
          </a:p>
          <a:p>
            <a:pPr marL="651510" indent="-514350">
              <a:buFont typeface="+mj-lt"/>
              <a:buAutoNum type="arabicPeriod"/>
            </a:pPr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/>
              <a:t>haben</a:t>
            </a:r>
            <a:r>
              <a:rPr lang="cs-CZ" b="1" dirty="0" smtClean="0"/>
              <a:t> </a:t>
            </a:r>
            <a:r>
              <a:rPr lang="cs-CZ" b="1" dirty="0" err="1" smtClean="0"/>
              <a:t>eingeladen</a:t>
            </a:r>
            <a:endParaRPr lang="cs-CZ" b="1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Běžel(a) jste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Pil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Dívala se na televizi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Jedli jste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Jelo to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Ty jsi šel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Oni přišli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Pil jsem 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Pozvali jsme</a:t>
            </a:r>
            <a:endParaRPr lang="cs-CZ" b="1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</a:t>
            </a:r>
            <a:r>
              <a:rPr lang="cs-CZ" sz="2800" b="0" dirty="0" smtClean="0"/>
              <a:t>.</a:t>
            </a:r>
            <a:r>
              <a:rPr lang="cs-CZ" sz="2800" dirty="0" smtClean="0"/>
              <a:t>  Následující věty nejprve přelož a potom je převeď do perfekta. 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Navštěvuji často moji babičku v Praze. </a:t>
            </a:r>
          </a:p>
          <a:p>
            <a:r>
              <a:rPr lang="cs-CZ" b="1" dirty="0" smtClean="0"/>
              <a:t>Babička vždycky uvaří něco dobrého.</a:t>
            </a:r>
          </a:p>
          <a:p>
            <a:r>
              <a:rPr lang="cs-CZ" b="1" dirty="0" smtClean="0"/>
              <a:t>Často také upeče koláče nebo dort. </a:t>
            </a:r>
          </a:p>
          <a:p>
            <a:r>
              <a:rPr lang="cs-CZ" b="1" dirty="0" smtClean="0"/>
              <a:t>Také můj kamarád Petr jezdí často do Prahy. </a:t>
            </a:r>
          </a:p>
          <a:p>
            <a:r>
              <a:rPr lang="cs-CZ" b="1" dirty="0" smtClean="0"/>
              <a:t>Někdy jdeme do kina. </a:t>
            </a:r>
          </a:p>
          <a:p>
            <a:r>
              <a:rPr lang="cs-CZ" b="1" dirty="0" smtClean="0"/>
              <a:t>Koupíme si </a:t>
            </a:r>
            <a:r>
              <a:rPr lang="cs-CZ" b="1" dirty="0" err="1" smtClean="0"/>
              <a:t>chipsy</a:t>
            </a:r>
            <a:r>
              <a:rPr lang="cs-CZ" b="1" dirty="0" smtClean="0"/>
              <a:t>  a </a:t>
            </a:r>
            <a:r>
              <a:rPr lang="cs-CZ" b="1" dirty="0" err="1" smtClean="0"/>
              <a:t>colu</a:t>
            </a:r>
            <a:r>
              <a:rPr lang="cs-CZ" b="1" dirty="0" smtClean="0"/>
              <a:t>. </a:t>
            </a:r>
          </a:p>
          <a:p>
            <a:r>
              <a:rPr lang="cs-CZ" b="1" dirty="0" smtClean="0"/>
              <a:t>Sedíme v kině, jíme </a:t>
            </a:r>
            <a:r>
              <a:rPr lang="cs-CZ" b="1" dirty="0" err="1" smtClean="0"/>
              <a:t>chipsy</a:t>
            </a:r>
            <a:r>
              <a:rPr lang="cs-CZ" b="1" dirty="0" smtClean="0"/>
              <a:t>, pijeme </a:t>
            </a:r>
            <a:r>
              <a:rPr lang="cs-CZ" b="1" dirty="0" err="1" smtClean="0"/>
              <a:t>colu</a:t>
            </a:r>
            <a:r>
              <a:rPr lang="cs-CZ" b="1" dirty="0" smtClean="0"/>
              <a:t> a díváme se na film. </a:t>
            </a:r>
          </a:p>
          <a:p>
            <a:r>
              <a:rPr lang="cs-CZ" b="1" dirty="0" smtClean="0"/>
              <a:t>Doma potom vyprávím, co jsem dělal v Praze.</a:t>
            </a:r>
            <a:endParaRPr lang="cs-CZ" b="1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 – které pomocné sloveso je správně ? Sein ??? </a:t>
            </a:r>
            <a:r>
              <a:rPr lang="cs-CZ" sz="2800" dirty="0" err="1" smtClean="0"/>
              <a:t>Haben</a:t>
            </a:r>
            <a:r>
              <a:rPr lang="cs-CZ" sz="2800" dirty="0" smtClean="0"/>
              <a:t> ???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Hast</a:t>
            </a:r>
            <a:r>
              <a:rPr lang="cs-CZ" b="1" dirty="0" smtClean="0"/>
              <a:t>     </a:t>
            </a:r>
            <a:r>
              <a:rPr lang="cs-CZ" b="1" dirty="0" err="1" smtClean="0"/>
              <a:t>hat</a:t>
            </a:r>
            <a:r>
              <a:rPr lang="cs-CZ" b="1" dirty="0" smtClean="0"/>
              <a:t>    </a:t>
            </a:r>
            <a:r>
              <a:rPr lang="cs-CZ" b="1" dirty="0" err="1" smtClean="0"/>
              <a:t>sind</a:t>
            </a:r>
            <a:r>
              <a:rPr lang="cs-CZ" b="1" dirty="0" smtClean="0"/>
              <a:t>      </a:t>
            </a:r>
            <a:r>
              <a:rPr lang="cs-CZ" b="1" dirty="0" err="1" smtClean="0"/>
              <a:t>bin</a:t>
            </a:r>
            <a:r>
              <a:rPr lang="cs-CZ" b="1" dirty="0" smtClean="0"/>
              <a:t>       </a:t>
            </a:r>
            <a:r>
              <a:rPr lang="cs-CZ" b="1" dirty="0" err="1" smtClean="0"/>
              <a:t>habe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err="1" smtClean="0"/>
              <a:t>Ich</a:t>
            </a:r>
            <a:r>
              <a:rPr lang="cs-CZ" b="1" dirty="0" smtClean="0"/>
              <a:t>……… </a:t>
            </a:r>
            <a:r>
              <a:rPr lang="cs-CZ" b="1" dirty="0" err="1" smtClean="0"/>
              <a:t>mit</a:t>
            </a:r>
            <a:r>
              <a:rPr lang="cs-CZ" b="1" dirty="0" smtClean="0"/>
              <a:t> </a:t>
            </a:r>
            <a:r>
              <a:rPr lang="cs-CZ" b="1" dirty="0" err="1" smtClean="0"/>
              <a:t>Oma</a:t>
            </a:r>
            <a:r>
              <a:rPr lang="cs-CZ" b="1" dirty="0" smtClean="0"/>
              <a:t> </a:t>
            </a:r>
            <a:r>
              <a:rPr lang="cs-CZ" b="1" dirty="0" err="1" smtClean="0"/>
              <a:t>telefoniert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Wir</a:t>
            </a:r>
            <a:r>
              <a:rPr lang="cs-CZ" b="1" dirty="0" smtClean="0"/>
              <a:t>……… </a:t>
            </a:r>
            <a:r>
              <a:rPr lang="cs-CZ" b="1" dirty="0" err="1" smtClean="0"/>
              <a:t>oft</a:t>
            </a:r>
            <a:r>
              <a:rPr lang="cs-CZ" b="1" dirty="0" smtClean="0"/>
              <a:t> </a:t>
            </a:r>
            <a:r>
              <a:rPr lang="cs-CZ" b="1" dirty="0" err="1" smtClean="0"/>
              <a:t>gereist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Was</a:t>
            </a:r>
            <a:r>
              <a:rPr lang="cs-CZ" b="1" dirty="0" smtClean="0"/>
              <a:t>………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Mutter</a:t>
            </a:r>
            <a:r>
              <a:rPr lang="cs-CZ" b="1" dirty="0" smtClean="0"/>
              <a:t> </a:t>
            </a:r>
            <a:r>
              <a:rPr lang="cs-CZ" b="1" dirty="0" err="1" smtClean="0"/>
              <a:t>alles</a:t>
            </a:r>
            <a:r>
              <a:rPr lang="cs-CZ" b="1" dirty="0" smtClean="0"/>
              <a:t> </a:t>
            </a:r>
            <a:r>
              <a:rPr lang="cs-CZ" b="1" dirty="0" err="1" smtClean="0"/>
              <a:t>gekauft</a:t>
            </a:r>
            <a:r>
              <a:rPr lang="cs-CZ" b="1" dirty="0" smtClean="0"/>
              <a:t> ?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……… in den </a:t>
            </a:r>
            <a:r>
              <a:rPr lang="cs-CZ" b="1" dirty="0" err="1" smtClean="0"/>
              <a:t>Ferien</a:t>
            </a:r>
            <a:r>
              <a:rPr lang="cs-CZ" b="1" dirty="0" smtClean="0"/>
              <a:t> </a:t>
            </a:r>
            <a:r>
              <a:rPr lang="cs-CZ" b="1" dirty="0" err="1" smtClean="0"/>
              <a:t>viel</a:t>
            </a:r>
            <a:r>
              <a:rPr lang="cs-CZ" b="1" dirty="0" smtClean="0"/>
              <a:t> </a:t>
            </a:r>
            <a:r>
              <a:rPr lang="cs-CZ" b="1" dirty="0" err="1" smtClean="0"/>
              <a:t>gewandert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…….</a:t>
            </a: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schon</a:t>
            </a:r>
            <a:r>
              <a:rPr lang="cs-CZ" b="1" dirty="0" smtClean="0"/>
              <a:t> </a:t>
            </a:r>
            <a:r>
              <a:rPr lang="cs-CZ" b="1" dirty="0" err="1" smtClean="0"/>
              <a:t>unsere</a:t>
            </a:r>
            <a:r>
              <a:rPr lang="cs-CZ" b="1" dirty="0" smtClean="0"/>
              <a:t> </a:t>
            </a:r>
            <a:r>
              <a:rPr lang="cs-CZ" b="1" dirty="0" err="1" smtClean="0"/>
              <a:t>Küche</a:t>
            </a:r>
            <a:r>
              <a:rPr lang="cs-CZ" b="1" dirty="0" smtClean="0"/>
              <a:t> </a:t>
            </a:r>
            <a:r>
              <a:rPr lang="cs-CZ" b="1" dirty="0" err="1" smtClean="0"/>
              <a:t>aufgeräumt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třídu. PERFEKTUM – SLOVOSLED.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habe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Supe </a:t>
            </a:r>
            <a:r>
              <a:rPr lang="cs-CZ" b="1" dirty="0" err="1" smtClean="0">
                <a:solidFill>
                  <a:srgbClr val="FF0000"/>
                </a:solidFill>
              </a:rPr>
              <a:t>gekocht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habe</a:t>
            </a:r>
            <a:r>
              <a:rPr lang="cs-CZ" b="1" dirty="0" smtClean="0"/>
              <a:t> </a:t>
            </a:r>
            <a:r>
              <a:rPr lang="cs-CZ" b="1" dirty="0" err="1" smtClean="0"/>
              <a:t>gestern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Supe </a:t>
            </a:r>
            <a:r>
              <a:rPr lang="cs-CZ" b="1" dirty="0" err="1" smtClean="0">
                <a:solidFill>
                  <a:srgbClr val="FF0000"/>
                </a:solidFill>
              </a:rPr>
              <a:t>gekocht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habe</a:t>
            </a:r>
            <a:r>
              <a:rPr lang="cs-CZ" b="1" dirty="0" smtClean="0"/>
              <a:t> </a:t>
            </a:r>
            <a:r>
              <a:rPr lang="cs-CZ" b="1" dirty="0" err="1" smtClean="0"/>
              <a:t>gestern</a:t>
            </a:r>
            <a:r>
              <a:rPr lang="cs-CZ" b="1" dirty="0" smtClean="0"/>
              <a:t> </a:t>
            </a:r>
            <a:r>
              <a:rPr lang="cs-CZ" b="1" dirty="0" err="1" smtClean="0"/>
              <a:t>mit</a:t>
            </a:r>
            <a:r>
              <a:rPr lang="cs-CZ" b="1" dirty="0" smtClean="0"/>
              <a:t>  der </a:t>
            </a:r>
            <a:r>
              <a:rPr lang="cs-CZ" b="1" dirty="0" err="1" smtClean="0"/>
              <a:t>Mutti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Supe</a:t>
            </a:r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b="1" dirty="0" err="1" smtClean="0">
                <a:solidFill>
                  <a:srgbClr val="FF0000"/>
                </a:solidFill>
              </a:rPr>
              <a:t>gekocht</a:t>
            </a:r>
            <a:r>
              <a:rPr lang="cs-CZ" b="1" dirty="0" smtClean="0"/>
              <a:t>. </a:t>
            </a:r>
          </a:p>
          <a:p>
            <a:pPr>
              <a:buFont typeface="Wingdings" pitchFamily="2" charset="2"/>
              <a:buChar char="q"/>
            </a:pPr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sind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gewandert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mit</a:t>
            </a:r>
            <a:r>
              <a:rPr lang="cs-CZ" b="1" dirty="0" smtClean="0"/>
              <a:t> </a:t>
            </a:r>
            <a:r>
              <a:rPr lang="cs-CZ" b="1" dirty="0" err="1" smtClean="0"/>
              <a:t>meinem</a:t>
            </a:r>
            <a:r>
              <a:rPr lang="cs-CZ" b="1" dirty="0" smtClean="0"/>
              <a:t> </a:t>
            </a:r>
            <a:r>
              <a:rPr lang="cs-CZ" b="1" dirty="0" err="1" smtClean="0"/>
              <a:t>Bruder</a:t>
            </a:r>
            <a:r>
              <a:rPr lang="cs-CZ" b="1" dirty="0" smtClean="0"/>
              <a:t> </a:t>
            </a:r>
            <a:r>
              <a:rPr lang="cs-CZ" b="1" dirty="0" err="1" smtClean="0"/>
              <a:t>viel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gewandert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err="1" smtClean="0"/>
              <a:t>Im</a:t>
            </a:r>
            <a:r>
              <a:rPr lang="cs-CZ" b="1" dirty="0" smtClean="0"/>
              <a:t> Sommer </a:t>
            </a:r>
            <a:r>
              <a:rPr lang="cs-CZ" b="1" dirty="0" err="1" smtClean="0">
                <a:solidFill>
                  <a:srgbClr val="FF0000"/>
                </a:solidFill>
              </a:rPr>
              <a:t>sind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wir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/>
              <a:t>oft</a:t>
            </a:r>
            <a:r>
              <a:rPr lang="cs-CZ" b="1" dirty="0" smtClean="0"/>
              <a:t> </a:t>
            </a:r>
            <a:r>
              <a:rPr lang="cs-CZ" b="1" dirty="0" err="1" smtClean="0"/>
              <a:t>mit</a:t>
            </a:r>
            <a:r>
              <a:rPr lang="cs-CZ" b="1" dirty="0" smtClean="0"/>
              <a:t> </a:t>
            </a:r>
            <a:r>
              <a:rPr lang="cs-CZ" b="1" dirty="0" err="1" smtClean="0"/>
              <a:t>meinem</a:t>
            </a:r>
            <a:r>
              <a:rPr lang="cs-CZ" b="1" dirty="0" smtClean="0"/>
              <a:t> </a:t>
            </a:r>
            <a:r>
              <a:rPr lang="cs-CZ" b="1" dirty="0" err="1" smtClean="0"/>
              <a:t>Bruder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gewandert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 – perfektum.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METODIKA</a:t>
            </a:r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sz="2400" b="1" dirty="0" smtClean="0"/>
              <a:t>DUM je pokračováním výkladu nové látky – tvoření perfekta. Žáci již ovládají tvoření příčestí minulého a  tvoření a  perfekta pravidelných sloves a sloves vyjadřujících pohyb..</a:t>
            </a:r>
          </a:p>
          <a:p>
            <a:pPr>
              <a:buNone/>
            </a:pPr>
            <a:r>
              <a:rPr lang="cs-CZ" sz="2400" b="1" dirty="0" smtClean="0"/>
              <a:t>	Dnešní hodina je zaměřena na perfektum u sloves nepravidelných . </a:t>
            </a:r>
          </a:p>
          <a:p>
            <a:pPr>
              <a:buNone/>
            </a:pPr>
            <a:r>
              <a:rPr lang="cs-CZ" sz="2400" b="1" dirty="0" smtClean="0"/>
              <a:t>	Děti si zapíší do sešitů pravidla a příklady  tvoření. Obr. 9 použiji jako pracovní list. Žáci pracují samostatně, následuje společná kontrola a vysvětlení.  Obr. 10 je určen pro pokročilejší žáky, ostatní vypracují jako domácí úkol. </a:t>
            </a:r>
          </a:p>
          <a:p>
            <a:pPr>
              <a:buNone/>
            </a:pPr>
            <a:r>
              <a:rPr lang="cs-CZ" sz="2400" b="1" dirty="0" smtClean="0"/>
              <a:t>	Správnost společně ověříme na interaktivní tabuli. </a:t>
            </a:r>
            <a:endParaRPr lang="cs-CZ" sz="2400" b="1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 – perfektum.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Zdroje :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	Kliparty </a:t>
            </a:r>
            <a:r>
              <a:rPr lang="cs-CZ" b="1" smtClean="0"/>
              <a:t>Office </a:t>
            </a:r>
            <a:r>
              <a:rPr lang="cs-CZ" b="1" smtClean="0"/>
              <a:t>www.office.microsoft.com</a:t>
            </a:r>
            <a:endParaRPr lang="cs-CZ" b="1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lastní 3">
      <a:dk1>
        <a:srgbClr val="39829C"/>
      </a:dk1>
      <a:lt1>
        <a:srgbClr val="3A2446"/>
      </a:lt1>
      <a:dk2>
        <a:srgbClr val="725FC3"/>
      </a:dk2>
      <a:lt2>
        <a:srgbClr val="6E1E4E"/>
      </a:lt2>
      <a:accent1>
        <a:srgbClr val="491434"/>
      </a:accent1>
      <a:accent2>
        <a:srgbClr val="2A6175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326</TotalTime>
  <Words>564</Words>
  <Application>Microsoft Office PowerPoint</Application>
  <PresentationFormat>Předvádění na obrazovce (4:3)</PresentationFormat>
  <Paragraphs>149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Prezentace aplikace PowerPoint</vt:lpstr>
      <vt:lpstr>Němčina pro 9. třídu – Perfektum – CO JSME SE JIŽ NAUČILI.</vt:lpstr>
      <vt:lpstr>Prezentace aplikace PowerPoint</vt:lpstr>
      <vt:lpstr>Němčina pro 9. třídu – perfektum nepravidelných sloves.</vt:lpstr>
      <vt:lpstr>Němčina pro 9. třídu – perfektum nepravidelných sloves. Časování s pomocným slovesem haben.</vt:lpstr>
      <vt:lpstr>Němčina pro 9. třídu – perfektum nepravidelných sloves, která znamenají pohyb nebo změnu stavu.</vt:lpstr>
      <vt:lpstr>Němčina pro 9. třídu – perfektum nepravidelných sloves. Časování s pomocným slovesem sein.</vt:lpstr>
      <vt:lpstr>Němčina pro 9. třídu – perfektum .</vt:lpstr>
      <vt:lpstr>Němčina pro 9. třídu. Od kterých sloves jsou tyto tvary perfekta a co znamenají ? Práce se slovníkem.</vt:lpstr>
      <vt:lpstr>Němčina pro 9. třídu.  Následující věty nejprve přelož a potom je převeď do perfekta. </vt:lpstr>
      <vt:lpstr>Němčina pro 9. třídu – které pomocné sloveso je správně ? Sein ??? Haben ???</vt:lpstr>
      <vt:lpstr>Němčina pro 9. třídu. PERFEKTUM – SLOVOSLED.</vt:lpstr>
      <vt:lpstr>Němčina pro 9. třídu – perfektum.</vt:lpstr>
      <vt:lpstr>Němčina pro 9. třídu – perfektum.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Jan Táborský</cp:lastModifiedBy>
  <cp:revision>54</cp:revision>
  <dcterms:created xsi:type="dcterms:W3CDTF">2012-02-03T18:26:10Z</dcterms:created>
  <dcterms:modified xsi:type="dcterms:W3CDTF">2012-08-02T08:34:09Z</dcterms:modified>
</cp:coreProperties>
</file>