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78" r:id="rId2"/>
    <p:sldId id="279" r:id="rId3"/>
    <p:sldId id="272" r:id="rId4"/>
    <p:sldId id="281" r:id="rId5"/>
    <p:sldId id="276" r:id="rId6"/>
    <p:sldId id="275" r:id="rId7"/>
    <p:sldId id="280" r:id="rId8"/>
    <p:sldId id="282" r:id="rId9"/>
    <p:sldId id="27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24B29F5-716E-4F96-9095-872F51DBBD5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7C31278-2610-4F74-ADC2-A7523776AE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3B6B8A-A7B5-4926-9A7D-00C5ECA4D48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5503EB-8265-4C47-91B4-E29A49E9D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1DAD3-9339-454E-A93D-1AA8700841B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CE51E-4C38-400F-998E-63866D58C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E6D066-5072-4589-B6DB-0057BA24432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E115E4-58A1-4F90-8A20-6437CFD53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B23D9-DF1A-46C7-AF99-2CDCCCC656C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C44E0-9A62-4B62-A82A-63069EA2B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946165-BEEF-4957-A232-036395B4ACE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BFCA75-F493-4EF4-AF8B-16A535266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21293-B776-4744-AE97-34E0FF99A7F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00D13-B2D0-4E7F-8385-2F3AE7639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C5F23E-9379-4074-8644-9168F3B8EA3A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B68A11-2D2D-4AA8-9B7B-D0CE9AF32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288861-B43B-4727-A6A8-BFECEDD1C71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C8ED23-E5D7-4DC9-AAB6-506255592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A4C283-4AA7-476F-9D4B-6D61B87B2EE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0DD715-F57A-4260-B52F-774E4579D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51766-FDFF-46EF-A024-1001FB05A46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CF3B0-F8E7-48EB-BEE9-FF787EE98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79581-12BD-4FB7-B895-C6257380CF8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256D2-729C-4119-A60E-9BBAADFE4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4656BB5-5F75-4C3D-8CBD-30D503F7E3A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6554F6C1-B406-43BD-9BEF-A5AA6434B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Obsah kruhu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31825" y="385763"/>
            <a:ext cx="8207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VY_32_INOVACE_074_Obsah kruhu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16.10.2011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Obsah kruhu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postupem odvození vzorce pro výpočet obsahu kruhu a jeho praktické využití při řešení příkladů.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si osvojí postupy a metodiku výpočtu obsahu kruhu při řešení  matematických úloh.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Obsah kruhu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kruhu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Vzorec pro výpočet kruhu odvodíme ze známého výpočtu obsahu obrazce, který sestavíme ze stejných dílů kruhu.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kruhu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Rozdělíme kruh na velmi velký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sudý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počet dílů – shodných výsečí.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 nich sestavíme obrazec podobný rovnoběžníku.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5" descr="kruh2-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00000">
            <a:off x="4054475" y="219075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kruhu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Jeho strana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|AB|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má délku rovnu polovině délky kružnice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(|AB| = </a:t>
            </a:r>
            <a:r>
              <a:rPr lang="el-GR" sz="2400" b="1" i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. r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příslušná výška tohoto rovnoběžníku se rovná poloměru kružnice –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0" descr="kruh2-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3429000"/>
            <a:ext cx="39243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2555875" y="46529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7019925" y="46529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7019925" y="2997200"/>
            <a:ext cx="352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2555875" y="3068638"/>
            <a:ext cx="350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D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kruhu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 tohoto rovnoběžníku vypočítáme:</a:t>
            </a:r>
          </a:p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 = </a:t>
            </a:r>
            <a:r>
              <a:rPr lang="el-GR" sz="2400" b="1" i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. r. r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el-GR" sz="2400" b="1" i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. r</a:t>
            </a:r>
            <a:r>
              <a:rPr lang="cs-CZ" sz="2400" b="1" i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i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Obsah kruhu vypočítáme, když druhou mocninu jeho poloměru vynásobíme číslem </a:t>
            </a:r>
            <a:r>
              <a:rPr lang="el-GR" sz="2400" b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Otáčivý zavlažovač má dosah 15 metrů. Jakou rozlohu půdy může zavlažit z jednoho místa?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 kruhu je 232 m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Vypočítejte poloměr tohoto kruhu.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Vypočítejte polovinu obsahu kruhu s průměrem 40 cm,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Řešení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Otáčivý zavlažovač má dosah 15 metrů. Jakou rozlohu půdy může zavlažit z jednoho místa?                              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= 706,5 m</a:t>
            </a:r>
            <a:r>
              <a:rPr lang="cs-CZ" sz="2400" b="1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 kruhu je 232 m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Vypočítejte poloměr tohoto kruhu.                                                                               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 = 8,6 m</a:t>
            </a:r>
            <a:endParaRPr lang="cs-CZ" sz="2400" b="1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Vypočítejte polovinu obsahu kruhu s průměrem 40 cm. 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= 628 cm</a:t>
            </a:r>
            <a:r>
              <a:rPr lang="cs-CZ" sz="2400" b="1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u="sng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2"/>
          <p:cNvSpPr txBox="1">
            <a:spLocks noChangeArrowheads="1"/>
          </p:cNvSpPr>
          <p:nvPr/>
        </p:nvSpPr>
        <p:spPr bwMode="auto">
          <a:xfrm>
            <a:off x="1258888" y="1728788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631</TotalTime>
  <Words>241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Obsah kruhu</vt:lpstr>
      <vt:lpstr>Snímek 2</vt:lpstr>
      <vt:lpstr>Obsah kruhu</vt:lpstr>
      <vt:lpstr>Obsah kruhu</vt:lpstr>
      <vt:lpstr>Obsah kruhu</vt:lpstr>
      <vt:lpstr>Obsah kruhu</vt:lpstr>
      <vt:lpstr>Procvičování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91</cp:revision>
  <dcterms:created xsi:type="dcterms:W3CDTF">2011-03-24T11:59:00Z</dcterms:created>
  <dcterms:modified xsi:type="dcterms:W3CDTF">2012-03-07T08:23:41Z</dcterms:modified>
</cp:coreProperties>
</file>