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6" r:id="rId4"/>
    <p:sldId id="258" r:id="rId5"/>
    <p:sldId id="259" r:id="rId6"/>
    <p:sldId id="260" r:id="rId7"/>
    <p:sldId id="261" r:id="rId8"/>
    <p:sldId id="262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EC479-4311-4B9C-BD3A-339B70E25C3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D90C7-5778-4F16-9193-9408ADEC7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EC479-4311-4B9C-BD3A-339B70E25C3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D90C7-5778-4F16-9193-9408ADEC7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EC479-4311-4B9C-BD3A-339B70E25C3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D90C7-5778-4F16-9193-9408ADEC7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EC479-4311-4B9C-BD3A-339B70E25C3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D90C7-5778-4F16-9193-9408ADEC7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EC479-4311-4B9C-BD3A-339B70E25C3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D90C7-5778-4F16-9193-9408ADEC7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EC479-4311-4B9C-BD3A-339B70E25C3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D90C7-5778-4F16-9193-9408ADEC7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EC479-4311-4B9C-BD3A-339B70E25C3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D90C7-5778-4F16-9193-9408ADEC7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EC479-4311-4B9C-BD3A-339B70E25C3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D90C7-5778-4F16-9193-9408ADEC7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EC479-4311-4B9C-BD3A-339B70E25C3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D90C7-5778-4F16-9193-9408ADEC7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EC479-4311-4B9C-BD3A-339B70E25C3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D90C7-5778-4F16-9193-9408ADEC7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EC479-4311-4B9C-BD3A-339B70E25C3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D90C7-5778-4F16-9193-9408ADEC7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EC479-4311-4B9C-BD3A-339B70E25C3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FD90C7-5778-4F16-9193-9408ADEC7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42910" y="285728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52_INOVACE_1302_Japonsko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Japonsko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 5.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5. 2012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21. 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Japonsku.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1071545"/>
          </a:xfrm>
        </p:spPr>
        <p:txBody>
          <a:bodyPr/>
          <a:lstStyle/>
          <a:p>
            <a:r>
              <a:rPr lang="cs-CZ" b="1" dirty="0" smtClean="0"/>
              <a:t>JAPONSKO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1071546"/>
            <a:ext cx="8643998" cy="578645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5842" name="Picture 2" descr="Soubor:Japan-location-cia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964600"/>
            <a:ext cx="7286676" cy="5893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JAPONSKO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85860"/>
            <a:ext cx="8329642" cy="5572140"/>
          </a:xfrm>
        </p:spPr>
        <p:txBody>
          <a:bodyPr>
            <a:normAutofit/>
          </a:bodyPr>
          <a:lstStyle/>
          <a:p>
            <a:r>
              <a:rPr lang="cs-CZ" b="1" dirty="0" smtClean="0"/>
              <a:t>Hlavní město - Tokio</a:t>
            </a:r>
          </a:p>
          <a:p>
            <a:r>
              <a:rPr lang="cs-CZ" b="1" dirty="0" smtClean="0"/>
              <a:t>Počet obyvatel - 127 417 244</a:t>
            </a:r>
          </a:p>
          <a:p>
            <a:r>
              <a:rPr lang="cs-CZ" b="1" dirty="0" smtClean="0"/>
              <a:t>Státní zřízení – konstituční monarchie</a:t>
            </a:r>
          </a:p>
          <a:p>
            <a:r>
              <a:rPr lang="cs-CZ" b="1" dirty="0" smtClean="0"/>
              <a:t>Císař - </a:t>
            </a:r>
            <a:r>
              <a:rPr lang="cs-CZ" b="1" dirty="0" err="1" smtClean="0"/>
              <a:t>Akihito</a:t>
            </a:r>
            <a:endParaRPr lang="cs-CZ" b="1" dirty="0" smtClean="0"/>
          </a:p>
          <a:p>
            <a:r>
              <a:rPr lang="cs-CZ" b="1" dirty="0" smtClean="0"/>
              <a:t>Jazyk – japonština</a:t>
            </a:r>
          </a:p>
          <a:p>
            <a:r>
              <a:rPr lang="cs-CZ" b="1" dirty="0" smtClean="0"/>
              <a:t>Náboženství - šintoismus , buddhismus</a:t>
            </a:r>
          </a:p>
          <a:p>
            <a:r>
              <a:rPr lang="cs-CZ" b="1" dirty="0" smtClean="0"/>
              <a:t>Měna - japonský jen                           </a:t>
            </a:r>
          </a:p>
          <a:p>
            <a:pPr>
              <a:buNone/>
            </a:pPr>
            <a:r>
              <a:rPr lang="cs-CZ" dirty="0" smtClean="0"/>
              <a:t>                        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TOKIO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8914" name="Picture 2" descr="Soubor:Tokyo night view 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910786"/>
            <a:ext cx="7929618" cy="594721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MODERNÍ  ŽELEZNIČNÍ  DOPRAVA - </a:t>
            </a:r>
            <a:r>
              <a:rPr lang="cs-CZ" b="1" dirty="0" err="1" smtClean="0"/>
              <a:t>Šinkansen</a:t>
            </a:r>
            <a:r>
              <a:rPr lang="cs-CZ" b="1" dirty="0" smtClean="0"/>
              <a:t> série E5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986" name="Picture 2" descr="Soubor:JRE-TEC-E5 omiy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357298"/>
            <a:ext cx="7928940" cy="55007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HORA FUDŽI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3012" name="Picture 4" descr="Soubor:Mountfujijapa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785794"/>
            <a:ext cx="8705670" cy="60722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ATOMOVÉ BOMBARDOVÁNÍ JAPONSKA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57232"/>
            <a:ext cx="91440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2800" b="1" dirty="0" smtClean="0"/>
              <a:t>VÝBUCH  NAD NAGASAKI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SOUČASNÉ MĚSTO NAGASAKI</a:t>
            </a:r>
            <a:endParaRPr lang="cs-CZ" sz="2800" b="1" dirty="0"/>
          </a:p>
        </p:txBody>
      </p:sp>
      <p:pic>
        <p:nvPicPr>
          <p:cNvPr id="44034" name="Picture 2" descr="Soubor:Nagasakibom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571612"/>
            <a:ext cx="3944773" cy="4714868"/>
          </a:xfrm>
          <a:prstGeom prst="rect">
            <a:avLst/>
          </a:prstGeom>
          <a:noFill/>
        </p:spPr>
      </p:pic>
      <p:pic>
        <p:nvPicPr>
          <p:cNvPr id="44036" name="Picture 4" descr="Soubor:Nagasaki C141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2214554"/>
            <a:ext cx="4786315" cy="35897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857232"/>
            <a:ext cx="8643998" cy="585791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CIA.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5.5.2012]. Dostupný na WWW: &lt;Soubor:Japan-</a:t>
            </a:r>
            <a:r>
              <a:rPr lang="cs-CZ" dirty="0" err="1" smtClean="0"/>
              <a:t>location</a:t>
            </a:r>
            <a:r>
              <a:rPr lang="cs-CZ" dirty="0" smtClean="0"/>
              <a:t>-</a:t>
            </a:r>
            <a:r>
              <a:rPr lang="cs-CZ" dirty="0" err="1" smtClean="0"/>
              <a:t>cia.gif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HTTP://WWW.FLICKR.COM/PEOPLE/IMUTTOO.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5.5.2012]. Dostupný na WWW: &lt;Soubor:</a:t>
            </a:r>
            <a:r>
              <a:rPr lang="cs-CZ" dirty="0" err="1" smtClean="0"/>
              <a:t>Tokyo</a:t>
            </a:r>
            <a:r>
              <a:rPr lang="cs-CZ" dirty="0" smtClean="0"/>
              <a:t> </a:t>
            </a:r>
            <a:r>
              <a:rPr lang="cs-CZ" dirty="0" err="1" smtClean="0"/>
              <a:t>night</a:t>
            </a:r>
            <a:r>
              <a:rPr lang="cs-CZ" dirty="0" smtClean="0"/>
              <a:t> </a:t>
            </a:r>
            <a:r>
              <a:rPr lang="cs-CZ" dirty="0" err="1" smtClean="0"/>
              <a:t>view</a:t>
            </a:r>
            <a:r>
              <a:rPr lang="cs-CZ" dirty="0" smtClean="0"/>
              <a:t> 1.jpg&gt;. </a:t>
            </a:r>
          </a:p>
          <a:p>
            <a:r>
              <a:rPr lang="cs-CZ" dirty="0" smtClean="0"/>
              <a:t>TOSHINORI BABA.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5.5.2012]. Dostupný na WWW: &lt;Soubor:JRE-TEC-E5 </a:t>
            </a:r>
            <a:r>
              <a:rPr lang="cs-CZ" dirty="0" err="1" smtClean="0"/>
              <a:t>omiya.JPG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SWOLLIB.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5.5.2012]. Dostupný na WWW: &lt;Soubor:</a:t>
            </a:r>
            <a:r>
              <a:rPr lang="cs-CZ" dirty="0" err="1" smtClean="0"/>
              <a:t>Mountfujijapan.jpg</a:t>
            </a:r>
            <a:r>
              <a:rPr lang="cs-CZ" dirty="0" smtClean="0"/>
              <a:t>&gt;.</a:t>
            </a:r>
          </a:p>
          <a:p>
            <a:r>
              <a:rPr lang="en-US" dirty="0" smtClean="0"/>
              <a:t>THE PICTURE WAS TAKEN FROM ONE OF THE B-29 SUPERFORTRESSES USED IN THE ATTACK.. </a:t>
            </a:r>
            <a:r>
              <a:rPr lang="en-US" i="1" dirty="0" err="1" smtClean="0"/>
              <a:t>wikipedie</a:t>
            </a:r>
            <a:r>
              <a:rPr lang="en-US" dirty="0" smtClean="0"/>
              <a:t> [online]. [cit. 5.</a:t>
            </a:r>
            <a:r>
              <a:rPr lang="cs-CZ" dirty="0" smtClean="0"/>
              <a:t>5</a:t>
            </a:r>
            <a:r>
              <a:rPr lang="en-US" dirty="0" smtClean="0"/>
              <a:t>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&lt;</a:t>
            </a:r>
            <a:r>
              <a:rPr lang="en-US" dirty="0" err="1" smtClean="0"/>
              <a:t>Soubor:Nagasakibomb.jpg</a:t>
            </a:r>
            <a:r>
              <a:rPr lang="en-US" dirty="0" smtClean="0"/>
              <a:t>&gt;.</a:t>
            </a:r>
            <a:endParaRPr lang="cs-CZ" dirty="0" smtClean="0"/>
          </a:p>
          <a:p>
            <a:r>
              <a:rPr lang="cs-CZ" dirty="0" smtClean="0"/>
              <a:t>FG2.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</a:t>
            </a:r>
            <a:r>
              <a:rPr lang="cs-CZ" smtClean="0"/>
              <a:t>5.5.2012</a:t>
            </a:r>
            <a:r>
              <a:rPr lang="cs-CZ" dirty="0" smtClean="0"/>
              <a:t>]. Dostupný na WWW: &lt;Soubor:Nagasaki C1414.jpg&gt;. 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cs-CZ" dirty="0" smtClean="0"/>
              <a:t>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237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JAPONSKO</vt:lpstr>
      <vt:lpstr>JAPONSKO</vt:lpstr>
      <vt:lpstr>TOKIO</vt:lpstr>
      <vt:lpstr>MODERNÍ  ŽELEZNIČNÍ  DOPRAVA - Šinkansen série E5 </vt:lpstr>
      <vt:lpstr>HORA FUDŽI </vt:lpstr>
      <vt:lpstr>ATOMOVÉ BOMBARDOVÁNÍ JAPONSKA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ucitel</dc:creator>
  <cp:lastModifiedBy>ucitel</cp:lastModifiedBy>
  <cp:revision>13</cp:revision>
  <dcterms:created xsi:type="dcterms:W3CDTF">2012-06-05T13:01:58Z</dcterms:created>
  <dcterms:modified xsi:type="dcterms:W3CDTF">2012-06-27T18:04:25Z</dcterms:modified>
</cp:coreProperties>
</file>