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8" r:id="rId5"/>
    <p:sldId id="264" r:id="rId6"/>
    <p:sldId id="259" r:id="rId7"/>
    <p:sldId id="260" r:id="rId8"/>
    <p:sldId id="261" r:id="rId9"/>
    <p:sldId id="262" r:id="rId10"/>
    <p:sldId id="263" r:id="rId11"/>
    <p:sldId id="266" r:id="rId12"/>
    <p:sldId id="265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E8C5A-0A81-43FF-A3E8-A3005A885A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D9ADF-F81F-40B0-B3F6-811679A65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52_INOVACE_1702_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Afganistán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Afganistán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8.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13.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</a:t>
            </a:r>
            <a:r>
              <a:rPr lang="cs-CZ" b="1" dirty="0" err="1" smtClean="0"/>
              <a:t>Afganistánu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</a:t>
            </a:r>
            <a:r>
              <a:rPr lang="cs-CZ" b="1" smtClean="0"/>
              <a:t>zeměpis  </a:t>
            </a:r>
            <a:r>
              <a:rPr lang="cs-CZ" b="1" smtClean="0"/>
              <a:t>7</a:t>
            </a:r>
            <a:r>
              <a:rPr lang="cs-CZ" b="1" dirty="0" smtClean="0"/>
              <a:t>. </a:t>
            </a:r>
            <a:r>
              <a:rPr lang="cs-CZ" b="1" dirty="0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000107"/>
          </a:xfrm>
        </p:spPr>
        <p:txBody>
          <a:bodyPr/>
          <a:lstStyle/>
          <a:p>
            <a:r>
              <a:rPr lang="cs-CZ" b="1" dirty="0" smtClean="0"/>
              <a:t>AFGANISTÁN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Afghanistan in its region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1071546"/>
            <a:ext cx="9614523" cy="5786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AFGANISTÁN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8858280" cy="57150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HLAVNÍ MĚSTO – KÁBUL</a:t>
            </a:r>
          </a:p>
          <a:p>
            <a:r>
              <a:rPr lang="cs-CZ" dirty="0" smtClean="0"/>
              <a:t>POČET OBYVATEL – 30 000 </a:t>
            </a:r>
            <a:r>
              <a:rPr lang="cs-CZ" dirty="0" err="1" smtClean="0"/>
              <a:t>000</a:t>
            </a:r>
            <a:endParaRPr lang="cs-CZ" dirty="0" smtClean="0"/>
          </a:p>
          <a:p>
            <a:r>
              <a:rPr lang="cs-CZ" dirty="0" smtClean="0"/>
              <a:t>STÁTNÍ ZŘÍZENÍ – ISLÁMSKÁ REPUBLIKA</a:t>
            </a:r>
          </a:p>
          <a:p>
            <a:r>
              <a:rPr lang="cs-CZ" dirty="0" smtClean="0"/>
              <a:t>MĚNA - AFGHÁNÍ</a:t>
            </a:r>
          </a:p>
          <a:p>
            <a:r>
              <a:rPr lang="cs-CZ" dirty="0" smtClean="0"/>
              <a:t>NÁBOŽENSTVÍ – ISLÁM</a:t>
            </a:r>
          </a:p>
          <a:p>
            <a:r>
              <a:rPr lang="cs-CZ" dirty="0" smtClean="0"/>
              <a:t>JAZYK – PERŠTINA, PAŠTŠTINA</a:t>
            </a:r>
          </a:p>
          <a:p>
            <a:r>
              <a:rPr lang="cs-CZ" dirty="0" smtClean="0"/>
              <a:t>USA a spojenci ve spolupráci s afghánskou opozicí svrhli po teroristických</a:t>
            </a:r>
            <a:r>
              <a:rPr lang="cs-CZ" dirty="0"/>
              <a:t> </a:t>
            </a:r>
            <a:r>
              <a:rPr lang="cs-CZ" dirty="0" smtClean="0"/>
              <a:t>útocích 11. září 2001 </a:t>
            </a:r>
            <a:r>
              <a:rPr lang="cs-CZ" dirty="0" err="1" smtClean="0"/>
              <a:t>Tálibán</a:t>
            </a:r>
            <a:r>
              <a:rPr lang="cs-CZ" dirty="0" smtClean="0"/>
              <a:t>. </a:t>
            </a:r>
            <a:r>
              <a:rPr lang="cs-CZ" dirty="0" err="1" smtClean="0"/>
              <a:t>Tálibán</a:t>
            </a:r>
            <a:r>
              <a:rPr lang="cs-CZ" dirty="0" smtClean="0"/>
              <a:t> má v současnosti pod kontrolou menší část země, prezident </a:t>
            </a:r>
            <a:r>
              <a:rPr lang="cs-CZ" dirty="0" err="1" smtClean="0"/>
              <a:t>Karzáí</a:t>
            </a:r>
            <a:r>
              <a:rPr lang="cs-CZ" dirty="0" smtClean="0"/>
              <a:t> pouze oblast hlavního města a vojenští velitelé zbytek země.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EKONOMIKA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71546"/>
            <a:ext cx="8429684" cy="557216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Afghánistán je velmi chudá země</a:t>
            </a:r>
          </a:p>
          <a:p>
            <a:r>
              <a:rPr lang="cs-CZ" dirty="0" smtClean="0"/>
              <a:t>Je vysoce závislá na zemědělství a chovu dobytka</a:t>
            </a:r>
          </a:p>
          <a:p>
            <a:r>
              <a:rPr lang="cs-CZ" dirty="0"/>
              <a:t>e</a:t>
            </a:r>
            <a:r>
              <a:rPr lang="cs-CZ" dirty="0" smtClean="0"/>
              <a:t>konomika velmi utrpěla politickým a vojenským neklidem</a:t>
            </a:r>
          </a:p>
          <a:p>
            <a:r>
              <a:rPr lang="cs-CZ" dirty="0"/>
              <a:t>v</a:t>
            </a:r>
            <a:r>
              <a:rPr lang="cs-CZ" dirty="0" smtClean="0"/>
              <a:t>ětšina obyvatelstva trpí nedostatkem potravy, oblečení, bydlení </a:t>
            </a:r>
            <a:r>
              <a:rPr lang="cs-CZ" dirty="0" err="1" smtClean="0"/>
              <a:t>alékařské</a:t>
            </a:r>
            <a:r>
              <a:rPr lang="cs-CZ" dirty="0" smtClean="0"/>
              <a:t> péče  </a:t>
            </a:r>
          </a:p>
          <a:p>
            <a:r>
              <a:rPr lang="cs-CZ" dirty="0" smtClean="0"/>
              <a:t>mnoho farmářů začalo pěstovat na export místo na výživu domácího obyvatelstva, např. se vrátilo k pěstování máku na výrobu opia -  Afghánistán je zdaleka největším výrobcem heroinu </a:t>
            </a:r>
          </a:p>
          <a:p>
            <a:r>
              <a:rPr lang="cs-CZ" dirty="0"/>
              <a:t>n</a:t>
            </a:r>
            <a:r>
              <a:rPr lang="cs-CZ" dirty="0" smtClean="0"/>
              <a:t>edávno byla v zemi objevena ohromná ložiska kovů za bilión dolarů, především lithia, ale i železa, zlata, kobaltu, uranu a mědi- to představuje budoucí naději pro tuto zemi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dirty="0" smtClean="0"/>
              <a:t>HLAVNÍ MĚSTO KÁBUL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Kabul TV Hill vie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AFGANISTÁN PROVÁZEJÍ VÁLKY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Soubor:Mujahid-MANPAD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214422"/>
            <a:ext cx="9144000" cy="57378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SOVĚTSKÁ INVAZE DO AFGANISTÁNU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 descr="Soubor:Evstafiev-spetsnaz-prepare-for-missi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75656"/>
            <a:ext cx="5005562" cy="3110600"/>
          </a:xfrm>
          <a:prstGeom prst="rect">
            <a:avLst/>
          </a:prstGeom>
          <a:noFill/>
        </p:spPr>
      </p:pic>
      <p:pic>
        <p:nvPicPr>
          <p:cNvPr id="18436" name="Picture 4" descr="Soubor:Evstafiev-afghan-apc-passes-russia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3624124"/>
            <a:ext cx="4857752" cy="3233876"/>
          </a:xfrm>
          <a:prstGeom prst="rect">
            <a:avLst/>
          </a:prstGeom>
          <a:noFill/>
        </p:spPr>
      </p:pic>
      <p:pic>
        <p:nvPicPr>
          <p:cNvPr id="18438" name="Picture 6" descr="Soubor:SovietafghanwarTanksHelicopter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928670"/>
            <a:ext cx="2556741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OPERACE TRVALÁ SVOBODA V AFGANISTÁNU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 descr="Soubor:US Army Afghanistan 200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00108"/>
            <a:ext cx="9144000" cy="59664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Battle of Wana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214338"/>
            <a:ext cx="9429784" cy="7072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/>
              <a:t>SILNIČNÍ SPOJENÍ S PAKISTÁNEM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 descr="Soubor:KhyberPassPakista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00108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/>
              <a:t>AFGÁNSKÉ DĚTI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Khost children in 20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65951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15436" cy="542928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TUBSEMAIL.PNG.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Afghanistan</a:t>
            </a:r>
            <a:r>
              <a:rPr lang="cs-CZ" dirty="0" smtClean="0"/>
              <a:t> in </a:t>
            </a:r>
            <a:r>
              <a:rPr lang="cs-CZ" dirty="0" err="1" smtClean="0"/>
              <a:t>its</a:t>
            </a:r>
            <a:r>
              <a:rPr lang="cs-CZ" dirty="0" smtClean="0"/>
              <a:t> region.</a:t>
            </a:r>
            <a:r>
              <a:rPr lang="cs-CZ" dirty="0" err="1" smtClean="0"/>
              <a:t>svg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SVEN DIRKS, WIEN.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Kabul</a:t>
            </a:r>
            <a:r>
              <a:rPr lang="cs-CZ" dirty="0" smtClean="0"/>
              <a:t> TV </a:t>
            </a:r>
            <a:r>
              <a:rPr lang="cs-CZ" dirty="0" err="1" smtClean="0"/>
              <a:t>Hill</a:t>
            </a:r>
            <a:r>
              <a:rPr lang="cs-CZ" dirty="0" smtClean="0"/>
              <a:t> </a:t>
            </a:r>
            <a:r>
              <a:rPr lang="cs-CZ" dirty="0" err="1" smtClean="0"/>
              <a:t>view.jpg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Mujahid</a:t>
            </a:r>
            <a:r>
              <a:rPr lang="cs-CZ" dirty="0" smtClean="0"/>
              <a:t>-MANPAD.JPEG&gt;.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Evstafiev</a:t>
            </a:r>
            <a:r>
              <a:rPr lang="cs-CZ" dirty="0" smtClean="0"/>
              <a:t>-</a:t>
            </a:r>
            <a:r>
              <a:rPr lang="cs-CZ" dirty="0" err="1" smtClean="0"/>
              <a:t>spetsnaz</a:t>
            </a:r>
            <a:r>
              <a:rPr lang="cs-CZ" dirty="0" smtClean="0"/>
              <a:t>-</a:t>
            </a:r>
            <a:r>
              <a:rPr lang="cs-CZ" dirty="0" err="1" smtClean="0"/>
              <a:t>prepare</a:t>
            </a:r>
            <a:r>
              <a:rPr lang="cs-CZ" dirty="0" smtClean="0"/>
              <a:t>-</a:t>
            </a:r>
            <a:r>
              <a:rPr lang="cs-CZ" dirty="0" err="1" smtClean="0"/>
              <a:t>for</a:t>
            </a:r>
            <a:r>
              <a:rPr lang="cs-CZ" dirty="0" smtClean="0"/>
              <a:t>-</a:t>
            </a:r>
            <a:r>
              <a:rPr lang="cs-CZ" dirty="0" err="1" smtClean="0"/>
              <a:t>mission.jpg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MIKHAIL EVSTAFIEV.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Evstafiev</a:t>
            </a:r>
            <a:r>
              <a:rPr lang="cs-CZ" dirty="0" smtClean="0"/>
              <a:t>-</a:t>
            </a:r>
            <a:r>
              <a:rPr lang="cs-CZ" dirty="0" err="1" smtClean="0"/>
              <a:t>afghan</a:t>
            </a:r>
            <a:r>
              <a:rPr lang="cs-CZ" dirty="0" smtClean="0"/>
              <a:t>-</a:t>
            </a:r>
            <a:r>
              <a:rPr lang="cs-CZ" dirty="0" err="1" smtClean="0"/>
              <a:t>apc</a:t>
            </a:r>
            <a:r>
              <a:rPr lang="cs-CZ" dirty="0" smtClean="0"/>
              <a:t>-</a:t>
            </a:r>
            <a:r>
              <a:rPr lang="cs-CZ" dirty="0" err="1" smtClean="0"/>
              <a:t>passes</a:t>
            </a:r>
            <a:r>
              <a:rPr lang="cs-CZ" dirty="0" smtClean="0"/>
              <a:t>-</a:t>
            </a:r>
            <a:r>
              <a:rPr lang="cs-CZ" dirty="0" err="1" smtClean="0"/>
              <a:t>russian.jpg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UNDETERMINED (SOVIET MILITARY POWER, 1984. PHOTO NO. 130, PAGE 116. U.S DEPARTMENT OF DEFENSE PUBLICATION) SVOLENÍ (UŽITÍ TOHOTO SOUBORU) PUBLIC DOMAIN TOTO DÍLO JE V.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SovietafghanwarTanksHelicopters.jpg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STAFF SGT. BRANDON AIRD, 173RD ABCT PAO.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&lt;Soubor:US </a:t>
            </a:r>
            <a:r>
              <a:rPr lang="cs-CZ" dirty="0" err="1" smtClean="0"/>
              <a:t>Army</a:t>
            </a:r>
            <a:r>
              <a:rPr lang="cs-CZ" dirty="0" smtClean="0"/>
              <a:t> </a:t>
            </a:r>
            <a:r>
              <a:rPr lang="cs-CZ" dirty="0" err="1" smtClean="0"/>
              <a:t>Afghanistan</a:t>
            </a:r>
            <a:r>
              <a:rPr lang="cs-CZ" dirty="0" smtClean="0"/>
              <a:t> 2006.jpg&gt;.  </a:t>
            </a:r>
          </a:p>
          <a:p>
            <a:r>
              <a:rPr lang="cs-CZ" dirty="0" smtClean="0"/>
              <a:t>"173RD ABCT SOLDIERS".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Battle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Wanat.jpg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STAFF SGT. ANDREW SMITH (U.S ARMY PHOTOGRAPHER).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Khost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in 2010.jpg&gt;. </a:t>
            </a:r>
          </a:p>
          <a:p>
            <a:r>
              <a:rPr lang="cs-CZ" dirty="0" smtClean="0"/>
              <a:t>JAMES MOLLISON.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8.6.2012]. Dostupný na WWW: &lt;Soubor:</a:t>
            </a:r>
            <a:r>
              <a:rPr lang="cs-CZ" dirty="0" err="1" smtClean="0"/>
              <a:t>KhyberPassPakistan.jpg</a:t>
            </a:r>
            <a:r>
              <a:rPr lang="cs-CZ" dirty="0" smtClean="0"/>
              <a:t>&gt;.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474</Words>
  <Application>Microsoft Office PowerPoint</Application>
  <PresentationFormat>Předvádění na obrazovce (4:3)</PresentationFormat>
  <Paragraphs>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AFGANISTÁN</vt:lpstr>
      <vt:lpstr>AFGANISTÁN</vt:lpstr>
      <vt:lpstr>EKONOMIKA</vt:lpstr>
      <vt:lpstr>HLAVNÍ MĚSTO KÁBUL</vt:lpstr>
      <vt:lpstr>AFGANISTÁN PROVÁZEJÍ VÁLKY</vt:lpstr>
      <vt:lpstr>SOVĚTSKÁ INVAZE DO AFGANISTÁNU</vt:lpstr>
      <vt:lpstr>OPERACE TRVALÁ SVOBODA V AFGANISTÁNU</vt:lpstr>
      <vt:lpstr>Snímek 10</vt:lpstr>
      <vt:lpstr>SILNIČNÍ SPOJENÍ S PAKISTÁNEM</vt:lpstr>
      <vt:lpstr>AFGÁNSKÉ DĚTI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AFGANISTÁN</dc:title>
  <dc:creator>ucitel</dc:creator>
  <cp:lastModifiedBy>ucitel</cp:lastModifiedBy>
  <cp:revision>12</cp:revision>
  <dcterms:created xsi:type="dcterms:W3CDTF">2012-06-08T13:55:33Z</dcterms:created>
  <dcterms:modified xsi:type="dcterms:W3CDTF">2012-06-27T18:03:57Z</dcterms:modified>
</cp:coreProperties>
</file>