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C3DF0-3FA2-43AF-9811-7218E0F2DF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484F8-91EE-4F9A-B6B8-B7CF7C6DFA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71472" y="357166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52_INOVACE_2101_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J.oceán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Jižní oceán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25.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Jižním oceánu.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</a:t>
            </a:r>
            <a:r>
              <a:rPr lang="cs-CZ" b="1" dirty="0" smtClean="0"/>
              <a:t>:  Základní vzdělávání druhý stupeň » Člověk a příroda – zeměpis  6. - 7. ročníku.</a:t>
            </a:r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928669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JIŽNÍ OCEÁN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285860"/>
            <a:ext cx="6400800" cy="43529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071522"/>
            <a:ext cx="5786478" cy="57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357158" y="1714488"/>
            <a:ext cx="3500462" cy="1285884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JIŽNÍ OCEÁN 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57158" y="4143380"/>
            <a:ext cx="3286148" cy="857256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ANTARKTIDA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572000" y="3429000"/>
            <a:ext cx="3857652" cy="1000132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JIŽNÍ ZEMĚPISNÝ PÓL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5286348" y="1285860"/>
            <a:ext cx="3857652" cy="1000132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ROVNOBĚŽKA 60</a:t>
            </a:r>
            <a:r>
              <a:rPr lang="cs-CZ" sz="2800" b="1" baseline="30000" dirty="0" smtClean="0">
                <a:solidFill>
                  <a:schemeClr val="tx1"/>
                </a:solidFill>
              </a:rPr>
              <a:t>O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jzš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JIŽNÍ</a:t>
            </a:r>
            <a:r>
              <a:rPr lang="cs-CZ" b="1" dirty="0" smtClean="0">
                <a:solidFill>
                  <a:srgbClr val="0070C0"/>
                </a:solidFill>
              </a:rPr>
              <a:t>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cap="all" dirty="0" smtClean="0"/>
              <a:t>oficiálně definován jako oceán obklopující </a:t>
            </a:r>
            <a:r>
              <a:rPr lang="cs-CZ" b="1" cap="all" dirty="0" err="1" smtClean="0"/>
              <a:t>antarktidu</a:t>
            </a:r>
            <a:r>
              <a:rPr lang="cs-CZ" b="1" cap="all" dirty="0" smtClean="0"/>
              <a:t> mezinárodní hydrografickou organizací v roce 2000</a:t>
            </a:r>
            <a:endParaRPr lang="cs-CZ" b="1" cap="all" dirty="0"/>
          </a:p>
          <a:p>
            <a:pPr>
              <a:buFont typeface="Wingdings" pitchFamily="2" charset="2"/>
              <a:buChar char="ü"/>
            </a:pPr>
            <a:r>
              <a:rPr lang="cs-CZ" b="1" cap="all" dirty="0" smtClean="0"/>
              <a:t>mezi námořníky má tento pojem dlouhou tradici.</a:t>
            </a:r>
          </a:p>
          <a:p>
            <a:pPr>
              <a:buFont typeface="Wingdings" pitchFamily="2" charset="2"/>
              <a:buChar char="ü"/>
            </a:pPr>
            <a:r>
              <a:rPr lang="cs-CZ" b="1" cap="all" dirty="0" smtClean="0"/>
              <a:t>rozloha oceánu  20 milionů km²</a:t>
            </a:r>
          </a:p>
          <a:p>
            <a:pPr>
              <a:buFont typeface="Wingdings" pitchFamily="2" charset="2"/>
              <a:buChar char="ü"/>
            </a:pPr>
            <a:r>
              <a:rPr lang="cs-CZ" b="1" cap="all" dirty="0"/>
              <a:t>r</a:t>
            </a:r>
            <a:r>
              <a:rPr lang="cs-CZ" b="1" cap="all" dirty="0" smtClean="0"/>
              <a:t>ozlohou je druhý nejmenší na Zemi</a:t>
            </a:r>
          </a:p>
          <a:p>
            <a:pPr>
              <a:buFont typeface="Wingdings" pitchFamily="2" charset="2"/>
              <a:buChar char="ü"/>
            </a:pPr>
            <a:r>
              <a:rPr lang="cs-CZ" b="1" cap="all" dirty="0" smtClean="0"/>
              <a:t>hranice byla určena přibližně 60 rovnoběžkou a jižní hranicí Antarktidy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JIŽNÍ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b="1" cap="all" dirty="0" smtClean="0"/>
              <a:t>Napiš význam tohoto oceánu</a:t>
            </a:r>
            <a:endParaRPr lang="cs-CZ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JIŽNÍ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/>
          <a:lstStyle/>
          <a:p>
            <a:pPr>
              <a:buNone/>
            </a:pPr>
            <a:r>
              <a:rPr lang="cs-CZ" b="1" cap="all" dirty="0" smtClean="0"/>
              <a:t> </a:t>
            </a:r>
            <a:r>
              <a:rPr lang="cs-CZ" b="1" u="sng" cap="all" dirty="0" smtClean="0"/>
              <a:t>význam tohoto oceánu :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MOŽNÁ TĚŽBA SUROVIN – ZLATA, ROPY, PÍSKU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ZDROJ ČISTÉ VODY Z LEDOVCŮ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RYBOLOV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VÝZKUM ŽIVOČICHŮ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POZOROVÁNÍ LEDOVÝCH KER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REKREACE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DOPRAVA K ANTARKTIDĚ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221457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JEDINÝ PŘÍSTAV V ANTARKTIDĚ v JIŽNÍM LEDOVÉM OCEÁNU - polární stanice </a:t>
            </a:r>
            <a:r>
              <a:rPr lang="cs-CZ" b="1" dirty="0" err="1" smtClean="0">
                <a:solidFill>
                  <a:schemeClr val="accent1"/>
                </a:solidFill>
              </a:rPr>
              <a:t>Mc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</a:rPr>
              <a:t>Murdo</a:t>
            </a:r>
            <a:r>
              <a:rPr lang="cs-CZ" b="1" dirty="0" smtClean="0">
                <a:solidFill>
                  <a:schemeClr val="accent1"/>
                </a:solidFill>
              </a:rPr>
              <a:t/>
            </a:r>
            <a:br>
              <a:rPr lang="cs-CZ" b="1" dirty="0" smtClean="0">
                <a:solidFill>
                  <a:schemeClr val="accent1"/>
                </a:solidFill>
              </a:rPr>
            </a:b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2643182"/>
            <a:ext cx="9144064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LEDOVÁ KRA V JIŽNÍM OCEÁNU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857232"/>
            <a:ext cx="8155439" cy="57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OBYVATEL  JIŽNÍHO  OCEÁNU  KEPORKAK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142984"/>
            <a:ext cx="8271768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1.2.2012]. Dostupný na WWW: &lt;http://cs.wikipedia.org/wiki/Soubor:Southern_Ocean.png&gt;.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1.2.2012]. Dostupný na WWW: &lt;http://cs.wikipedia.org/wiki/Soubor:McMurdo_Station.jpg&gt;.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KILS, </a:t>
            </a:r>
            <a:r>
              <a:rPr lang="cs-CZ" dirty="0" err="1" smtClean="0"/>
              <a:t>Uwe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1.2.2012]. Dostupný na WWW: &lt;http://cs.wikipedia.org/wiki/Soubor:Iceberg-Antarctica.jpg&gt;.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ZORANKOVACEVIC.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1.2.2012</a:t>
            </a:r>
            <a:r>
              <a:rPr lang="cs-CZ" dirty="0" smtClean="0"/>
              <a:t>]. Dostupný na WWW: &lt;http://cs.wikipedia.org/wiki/Soubor:Jumping_Humpback_whale.jpg&gt;.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255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JIŽNÍ OCEÁN</vt:lpstr>
      <vt:lpstr>JIŽNÍ OCEÁN</vt:lpstr>
      <vt:lpstr>JIŽNÍ OCEÁN</vt:lpstr>
      <vt:lpstr>JIŽNÍ OCEÁN</vt:lpstr>
      <vt:lpstr>JEDINÝ PŘÍSTAV V ANTARKTIDĚ v JIŽNÍM LEDOVÉM OCEÁNU - polární stanice Mc Murdo </vt:lpstr>
      <vt:lpstr>LEDOVÁ KRA V JIŽNÍM OCEÁNU</vt:lpstr>
      <vt:lpstr>OBYVATEL  JIŽNÍHO  OCEÁNU  KEPORKAK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OCEÁN</dc:title>
  <dc:creator>ucitel</dc:creator>
  <cp:lastModifiedBy>ucitel</cp:lastModifiedBy>
  <cp:revision>16</cp:revision>
  <dcterms:created xsi:type="dcterms:W3CDTF">2012-04-09T10:38:28Z</dcterms:created>
  <dcterms:modified xsi:type="dcterms:W3CDTF">2012-06-27T18:27:41Z</dcterms:modified>
</cp:coreProperties>
</file>