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2" r:id="rId8"/>
    <p:sldId id="263" r:id="rId9"/>
    <p:sldId id="264" r:id="rId10"/>
    <p:sldId id="261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AE615-9AA5-42F6-AD5D-D5343385B3E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FB6AC-42FA-4C34-A4F0-BC7AF0D98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AE615-9AA5-42F6-AD5D-D5343385B3E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FB6AC-42FA-4C34-A4F0-BC7AF0D98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AE615-9AA5-42F6-AD5D-D5343385B3E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FB6AC-42FA-4C34-A4F0-BC7AF0D98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AE615-9AA5-42F6-AD5D-D5343385B3E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FB6AC-42FA-4C34-A4F0-BC7AF0D98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AE615-9AA5-42F6-AD5D-D5343385B3E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FB6AC-42FA-4C34-A4F0-BC7AF0D98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AE615-9AA5-42F6-AD5D-D5343385B3E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FB6AC-42FA-4C34-A4F0-BC7AF0D98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AE615-9AA5-42F6-AD5D-D5343385B3E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FB6AC-42FA-4C34-A4F0-BC7AF0D98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AE615-9AA5-42F6-AD5D-D5343385B3E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FB6AC-42FA-4C34-A4F0-BC7AF0D98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AE615-9AA5-42F6-AD5D-D5343385B3E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FB6AC-42FA-4C34-A4F0-BC7AF0D98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AE615-9AA5-42F6-AD5D-D5343385B3E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FB6AC-42FA-4C34-A4F0-BC7AF0D98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AE615-9AA5-42F6-AD5D-D5343385B3E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FB6AC-42FA-4C34-A4F0-BC7AF0D98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AE615-9AA5-42F6-AD5D-D5343385B3E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9FB6AC-42FA-4C34-A4F0-BC7AF0D98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 52_INOVACE_2402_A.povrch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Afrika - povrch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 22.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25. 4.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povrchu Afriky.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- 7. </a:t>
            </a:r>
            <a:r>
              <a:rPr lang="cs-CZ" b="1" smtClean="0"/>
              <a:t>ročníku.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00010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POVRCH  AFRIKY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1357298"/>
            <a:ext cx="8429684" cy="5286412"/>
          </a:xfrm>
        </p:spPr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AFRIKA JE TŘETÍ NEJVYŠŠÍ SVĚTADÍL NA ZEMI</a:t>
            </a:r>
          </a:p>
          <a:p>
            <a:pPr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VNITROZEMÍ JE VYPLNĚNO NÁHORNÍMI PLOŠINAMI S VELKOU NADMOŘSKOU VÝŠKOU</a:t>
            </a:r>
          </a:p>
          <a:p>
            <a:pPr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NA MNOHA MÍSTECH SE NACHÁZEJÍ ROZLEHLÉ PÁNVE</a:t>
            </a:r>
          </a:p>
          <a:p>
            <a:pPr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NEJVYŠŠÍ HOROU AFRIKY JE KILIMANDŽÁRO</a:t>
            </a:r>
          </a:p>
          <a:p>
            <a:pPr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NÍŽINY SE NACHÁZEJÍ JENOM NA OKRAJI   SVĚTADÍLU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POMOCÍ ATLASU SI VYPIŠ DO SEŠITU 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928670"/>
            <a:ext cx="8229600" cy="5715040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POHOŘÍ :</a:t>
            </a:r>
          </a:p>
          <a:p>
            <a:pPr>
              <a:buNone/>
            </a:pPr>
            <a:endParaRPr lang="cs-CZ" b="1" u="sng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NEJVYŠŠÍ MÍSTO AFRIKY :</a:t>
            </a:r>
          </a:p>
          <a:p>
            <a:pPr>
              <a:buNone/>
            </a:pPr>
            <a:endParaRPr lang="cs-CZ" b="1" u="sng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NEJNIŽŠŠÍ MÍSTO AFRIKY :</a:t>
            </a:r>
          </a:p>
          <a:p>
            <a:pPr>
              <a:buNone/>
            </a:pPr>
            <a:endParaRPr lang="cs-CZ" b="1" u="sng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PÁNVE :</a:t>
            </a:r>
          </a:p>
          <a:p>
            <a:pPr>
              <a:buNone/>
            </a:pPr>
            <a:endParaRPr lang="cs-CZ" b="1" u="sng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POUŠTĚ :</a:t>
            </a:r>
          </a:p>
          <a:p>
            <a:pPr>
              <a:buNone/>
            </a:pPr>
            <a:endParaRPr lang="cs-CZ" b="1" u="sng" dirty="0">
              <a:solidFill>
                <a:srgbClr val="FF0000"/>
              </a:solidFill>
            </a:endParaRPr>
          </a:p>
          <a:p>
            <a:pPr>
              <a:buNone/>
            </a:pPr>
            <a:endParaRPr lang="cs-CZ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smtClean="0"/>
              <a:t>POVRCH  AFRIKY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POHOŘÍ :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Atlas, Etiopská vysočina, </a:t>
            </a:r>
            <a:r>
              <a:rPr lang="cs-CZ" b="1" dirty="0" err="1" smtClean="0"/>
              <a:t>Darfúr</a:t>
            </a:r>
            <a:r>
              <a:rPr lang="cs-CZ" b="1" dirty="0" smtClean="0"/>
              <a:t>, </a:t>
            </a:r>
            <a:r>
              <a:rPr lang="cs-CZ" b="1" dirty="0" err="1" smtClean="0"/>
              <a:t>Tibesti</a:t>
            </a:r>
            <a:r>
              <a:rPr lang="cs-CZ" b="1" dirty="0" smtClean="0"/>
              <a:t>, </a:t>
            </a:r>
            <a:r>
              <a:rPr lang="cs-CZ" b="1" dirty="0" err="1" smtClean="0"/>
              <a:t>Tassili</a:t>
            </a:r>
            <a:r>
              <a:rPr lang="cs-CZ" b="1" dirty="0" smtClean="0"/>
              <a:t>, </a:t>
            </a:r>
            <a:r>
              <a:rPr lang="cs-CZ" b="1" dirty="0" err="1" smtClean="0"/>
              <a:t>Adamauské</a:t>
            </a:r>
            <a:r>
              <a:rPr lang="cs-CZ" b="1" dirty="0" smtClean="0"/>
              <a:t>, Východoafrická vysočina, Dračí hory, </a:t>
            </a:r>
            <a:r>
              <a:rPr lang="cs-CZ" b="1" dirty="0" err="1" smtClean="0"/>
              <a:t>Sudánská</a:t>
            </a:r>
            <a:r>
              <a:rPr lang="cs-CZ" b="1" dirty="0" smtClean="0"/>
              <a:t> vysočina, …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NEJVYŠŠÍ MÍSTO AFRIKY : </a:t>
            </a:r>
            <a:r>
              <a:rPr lang="cs-CZ" b="1" dirty="0" smtClean="0"/>
              <a:t>pohoří Kilimandžáro s nejvyšší horou Uhuru </a:t>
            </a:r>
            <a:r>
              <a:rPr lang="cs-CZ" b="1" dirty="0" err="1" smtClean="0"/>
              <a:t>Peak</a:t>
            </a:r>
            <a:r>
              <a:rPr lang="cs-CZ" dirty="0" smtClean="0"/>
              <a:t> (česky </a:t>
            </a:r>
            <a:r>
              <a:rPr lang="cs-CZ" i="1" dirty="0" smtClean="0"/>
              <a:t>vrchol svobody</a:t>
            </a:r>
            <a:r>
              <a:rPr lang="cs-CZ" dirty="0" smtClean="0"/>
              <a:t>)</a:t>
            </a:r>
            <a:r>
              <a:rPr lang="cs-CZ" b="1" dirty="0" smtClean="0"/>
              <a:t>  </a:t>
            </a:r>
            <a:endParaRPr lang="cs-CZ" b="1" u="sng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NEJNIŽŠŠÍ MÍSTO AFRIKY :</a:t>
            </a:r>
            <a:r>
              <a:rPr lang="cs-CZ" b="1" dirty="0" err="1" smtClean="0"/>
              <a:t>Assalská</a:t>
            </a:r>
            <a:r>
              <a:rPr lang="cs-CZ" b="1" dirty="0" smtClean="0"/>
              <a:t> proláklina-155 m</a:t>
            </a:r>
          </a:p>
          <a:p>
            <a:pPr>
              <a:buNone/>
            </a:pPr>
            <a:endParaRPr lang="cs-CZ" b="1" u="sng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PÁNVE :  </a:t>
            </a:r>
            <a:r>
              <a:rPr lang="cs-CZ" b="1" dirty="0" smtClean="0"/>
              <a:t>Konžská, Čadská, … 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u="sng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POUŠTĚ : </a:t>
            </a:r>
            <a:r>
              <a:rPr lang="cs-CZ" b="1" dirty="0" smtClean="0"/>
              <a:t>Sahara, </a:t>
            </a:r>
            <a:r>
              <a:rPr lang="cs-CZ" b="1" dirty="0" err="1" smtClean="0"/>
              <a:t>Libijská</a:t>
            </a:r>
            <a:r>
              <a:rPr lang="cs-CZ" b="1" smtClean="0"/>
              <a:t>, Kalahari, </a:t>
            </a:r>
            <a:r>
              <a:rPr lang="cs-CZ" b="1" dirty="0" err="1" smtClean="0"/>
              <a:t>Namib</a:t>
            </a:r>
            <a:r>
              <a:rPr lang="cs-CZ" b="1" dirty="0" smtClean="0"/>
              <a:t>, …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b="1" dirty="0" smtClean="0"/>
              <a:t>Kilimandžáro - Uhuru </a:t>
            </a:r>
            <a:r>
              <a:rPr lang="cs-CZ" b="1" dirty="0" err="1" smtClean="0"/>
              <a:t>Peak</a:t>
            </a:r>
            <a:r>
              <a:rPr lang="cs-CZ" b="1" dirty="0" smtClean="0"/>
              <a:t> 5895 m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928894" y="714356"/>
            <a:ext cx="6215106" cy="4661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500174"/>
            <a:ext cx="3323908" cy="2214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4339834"/>
            <a:ext cx="3357554" cy="25181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SAHARA</a:t>
            </a:r>
            <a:endParaRPr lang="cs-CZ" b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1" y="857232"/>
            <a:ext cx="9328489" cy="6215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SAHARA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1000108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SAHARA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928670"/>
            <a:ext cx="9144000" cy="6092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smtClean="0"/>
              <a:t>POUŠŤ  NAMIB</a:t>
            </a:r>
            <a:endParaRPr lang="cs-CZ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4281" y="1285860"/>
            <a:ext cx="5334037" cy="4000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5429264"/>
            <a:ext cx="52864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Duna 45 v poušti </a:t>
            </a:r>
            <a:r>
              <a:rPr lang="cs-CZ" sz="2800" b="1" dirty="0" err="1" smtClean="0"/>
              <a:t>Namib</a:t>
            </a:r>
            <a:r>
              <a:rPr lang="cs-CZ" sz="2800" b="1" dirty="0" smtClean="0"/>
              <a:t> je nejvyšší písčitou dunou na světě.</a:t>
            </a:r>
            <a:endParaRPr lang="cs-CZ" sz="28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27176" y="3143248"/>
            <a:ext cx="3916824" cy="2619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286512" y="857232"/>
            <a:ext cx="264320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Rostlina rodu </a:t>
            </a:r>
            <a:r>
              <a:rPr lang="cs-CZ" sz="2800" b="1" i="1" dirty="0" err="1" smtClean="0"/>
              <a:t>Welwitschia</a:t>
            </a:r>
            <a:r>
              <a:rPr lang="cs-CZ" sz="2800" b="1" dirty="0" smtClean="0"/>
              <a:t>, nacházející se na poušti </a:t>
            </a:r>
            <a:r>
              <a:rPr lang="cs-CZ" sz="2800" b="1" dirty="0" err="1" smtClean="0"/>
              <a:t>Namib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928670"/>
            <a:ext cx="8715436" cy="5715040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DISDERO, M..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22.4.2012]. Dostupný na WWW: &lt;http://cs.wikipedia.org/wiki/Soubor:Elephants_Kili_2.jpg&gt;.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NEZNÁMÝ. </a:t>
            </a:r>
            <a:r>
              <a:rPr lang="cs-CZ" i="1" dirty="0" smtClean="0"/>
              <a:t>WIKIPEDIE</a:t>
            </a:r>
            <a:r>
              <a:rPr lang="cs-CZ" dirty="0" smtClean="0"/>
              <a:t> [online]. [cit. 22.4.2012]. Dostupný na WWW: &lt;http://cs.wikipedia.org/wiki/Soubor:Kilimanjaro_Uhuru_Peak_Sign.jpg&gt;.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YOSEMITE. </a:t>
            </a:r>
            <a:r>
              <a:rPr lang="cs-CZ" i="1" dirty="0" smtClean="0"/>
              <a:t>WIKIPEDIE</a:t>
            </a:r>
            <a:r>
              <a:rPr lang="cs-CZ" dirty="0" smtClean="0"/>
              <a:t> [online]. [cit. 22.4.2012]. Dostupný na WWW: &lt;http://cs.wikipedia.org/wiki/Soubor:Kibo_summit_of_Mt_Kilimanjaro_001.JPG&gt;.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PCB21. </a:t>
            </a:r>
            <a:r>
              <a:rPr lang="cs-CZ" i="1" dirty="0" smtClean="0"/>
              <a:t>WIKIPEDIE</a:t>
            </a:r>
            <a:r>
              <a:rPr lang="cs-CZ" dirty="0" smtClean="0"/>
              <a:t> [online]. [cit. 22.4.2012]. Dostupný na WWW: &lt;http://cs.wikipedia.org/wiki/Soubor:Dune_7_in_the_Namib_Desert.jpeg&gt;.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WEBER, </a:t>
            </a:r>
            <a:r>
              <a:rPr lang="cs-CZ" dirty="0" err="1" smtClean="0"/>
              <a:t>Freddy</a:t>
            </a:r>
            <a:r>
              <a:rPr lang="cs-CZ" dirty="0" smtClean="0"/>
              <a:t>. </a:t>
            </a:r>
            <a:r>
              <a:rPr lang="cs-CZ" i="1" dirty="0" smtClean="0"/>
              <a:t>WIKIPEDIE</a:t>
            </a:r>
            <a:r>
              <a:rPr lang="cs-CZ" dirty="0" smtClean="0"/>
              <a:t> [online]. [cit. 22.4.2012]. Dostupný na WWW: &lt;http://cs.wikipedia.org/wiki/Soubor:Welwitschia.jpg&gt;.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MANU25. </a:t>
            </a:r>
            <a:r>
              <a:rPr lang="cs-CZ" i="1" dirty="0" smtClean="0"/>
              <a:t>WIKIPEDIE</a:t>
            </a:r>
            <a:r>
              <a:rPr lang="cs-CZ" dirty="0" smtClean="0"/>
              <a:t> [online]. [cit. 22.4.2012]. Dostupný na WWW: &lt;http://cs.wikipedia.org/wiki/Soubor:Mauritanie_-_Adrar2.jpg&gt;.</a:t>
            </a:r>
          </a:p>
          <a:p>
            <a:pPr>
              <a:buFont typeface="Wingdings" pitchFamily="2" charset="2"/>
              <a:buChar char="ü"/>
            </a:pPr>
            <a:r>
              <a:rPr lang="en-US" dirty="0" smtClean="0"/>
              <a:t>DEVOUARD, Florence. </a:t>
            </a:r>
            <a:r>
              <a:rPr lang="en-US" i="1" dirty="0" smtClean="0"/>
              <a:t>WIKIPEDIE</a:t>
            </a:r>
            <a:r>
              <a:rPr lang="en-US" dirty="0" smtClean="0"/>
              <a:t> [online]. [cit. 22.4.2012].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&lt;http://cs.wikipedia.org/wiki/Soubor:Sahara.jpg&gt;. 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GALUZZI, </a:t>
            </a:r>
            <a:r>
              <a:rPr lang="cs-CZ" dirty="0" err="1" smtClean="0"/>
              <a:t>Luca</a:t>
            </a:r>
            <a:r>
              <a:rPr lang="cs-CZ" dirty="0" smtClean="0"/>
              <a:t>. </a:t>
            </a:r>
            <a:r>
              <a:rPr lang="cs-CZ" i="1" dirty="0" smtClean="0"/>
              <a:t>WIKIPEDIE</a:t>
            </a:r>
            <a:r>
              <a:rPr lang="cs-CZ" dirty="0" smtClean="0"/>
              <a:t> [online]. [cit. 22.4.2012]. Dostupný na WWW: &lt;http://cs.wikipedia.org/wiki/Soubor:Libya_4983_Tadrart_Acacus_Luca_Galuzzi_2007.jpg&gt;. 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404</Words>
  <Application>Microsoft Office PowerPoint</Application>
  <PresentationFormat>Předvádění na obrazovce (4:3)</PresentationFormat>
  <Paragraphs>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 POVRCH  AFRIKY </vt:lpstr>
      <vt:lpstr>POMOCÍ ATLASU SI VYPIŠ DO SEŠITU :</vt:lpstr>
      <vt:lpstr>POVRCH  AFRIKY</vt:lpstr>
      <vt:lpstr>Kilimandžáro - Uhuru Peak 5895 m</vt:lpstr>
      <vt:lpstr>SAHARA</vt:lpstr>
      <vt:lpstr>SAHARA</vt:lpstr>
      <vt:lpstr>SAHARA</vt:lpstr>
      <vt:lpstr>POUŠŤ  NAMIB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 AFRIKY</dc:title>
  <dc:creator>ucitel</dc:creator>
  <cp:lastModifiedBy>ucitel</cp:lastModifiedBy>
  <cp:revision>17</cp:revision>
  <dcterms:created xsi:type="dcterms:W3CDTF">2012-04-22T08:00:53Z</dcterms:created>
  <dcterms:modified xsi:type="dcterms:W3CDTF">2012-06-27T18:52:38Z</dcterms:modified>
</cp:coreProperties>
</file>