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18ED0-6EDE-44FC-A92F-A71169402B85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2CC8F-8B48-4B8B-A80F-0861C3C9CF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642910" y="285728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VY_52_INOVACE_0302_Maďarsko 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Maďarsko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 11.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2. 2012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5. 3.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21" y="5186064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Anotace: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Vkladatel:  </a:t>
            </a:r>
            <a:r>
              <a:rPr lang="cs-CZ" b="1" dirty="0" smtClean="0"/>
              <a:t>Jiří Svoboda </a:t>
            </a:r>
          </a:p>
          <a:p>
            <a:pPr>
              <a:buNone/>
            </a:pPr>
            <a:r>
              <a:rPr lang="cs-CZ" b="1" dirty="0" smtClean="0"/>
              <a:t>Formát:   </a:t>
            </a:r>
            <a:r>
              <a:rPr lang="cs-CZ" b="1" dirty="0" smtClean="0"/>
              <a:t>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Maďarsku.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</a:t>
            </a:r>
            <a:r>
              <a:rPr lang="cs-CZ" b="1" dirty="0" smtClean="0"/>
              <a:t>ověřování:  </a:t>
            </a:r>
            <a:r>
              <a:rPr lang="cs-CZ" b="1" dirty="0" smtClean="0"/>
              <a:t>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</a:t>
            </a:r>
            <a:r>
              <a:rPr lang="cs-CZ" b="1" dirty="0" smtClean="0"/>
              <a:t>použití:  </a:t>
            </a:r>
            <a:r>
              <a:rPr lang="cs-CZ" b="1" dirty="0" smtClean="0"/>
              <a:t>datový projektor, interaktivní tabule (plátno) a osobní počítač </a:t>
            </a:r>
          </a:p>
          <a:p>
            <a:pPr>
              <a:buNone/>
            </a:pPr>
            <a:r>
              <a:rPr lang="cs-CZ" b="1" dirty="0" smtClean="0"/>
              <a:t>Zařazení:  </a:t>
            </a:r>
            <a:r>
              <a:rPr lang="cs-CZ" b="1" dirty="0" smtClean="0"/>
              <a:t>Základní vzdělávání druhý stupeň » Člověk a příroda – zeměpis  6. - 7. ročníku.</a:t>
            </a:r>
          </a:p>
          <a:p>
            <a:pPr>
              <a:buNone/>
            </a:pPr>
            <a:r>
              <a:rPr lang="cs-CZ" b="1" dirty="0" smtClean="0"/>
              <a:t> Šablona EU peníze školám ZŠ » Šablona V/2  Přírodní vědy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000107"/>
          </a:xfrm>
        </p:spPr>
        <p:txBody>
          <a:bodyPr/>
          <a:lstStyle/>
          <a:p>
            <a:r>
              <a:rPr lang="cs-CZ" b="1" dirty="0" smtClean="0"/>
              <a:t>MAĎARSKO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Soubor:EU location HU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857232"/>
            <a:ext cx="8001024" cy="6000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MAĎARSKO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643578"/>
          </a:xfrm>
        </p:spPr>
        <p:txBody>
          <a:bodyPr/>
          <a:lstStyle/>
          <a:p>
            <a:r>
              <a:rPr lang="cs-CZ" b="1" dirty="0" smtClean="0"/>
              <a:t>HLAVNÍ MĚSTO –  BUDAPEŠŤ</a:t>
            </a:r>
          </a:p>
          <a:p>
            <a:r>
              <a:rPr lang="cs-CZ" b="1" dirty="0" smtClean="0"/>
              <a:t>POČET OBYVATEL –  10 000 000</a:t>
            </a:r>
          </a:p>
          <a:p>
            <a:r>
              <a:rPr lang="cs-CZ" b="1" dirty="0" smtClean="0"/>
              <a:t>STÁTNÍ ZŘÍZENÍ – REPUBLIKA</a:t>
            </a:r>
          </a:p>
          <a:p>
            <a:r>
              <a:rPr lang="cs-CZ" b="1" dirty="0" smtClean="0"/>
              <a:t>JAZYK – MAĎARŠTINA</a:t>
            </a:r>
          </a:p>
          <a:p>
            <a:r>
              <a:rPr lang="cs-CZ" b="1" dirty="0" smtClean="0"/>
              <a:t>MĚNA – FORINT</a:t>
            </a:r>
          </a:p>
          <a:p>
            <a:r>
              <a:rPr lang="cs-CZ" b="1" dirty="0" smtClean="0"/>
              <a:t>NÁBOŽENSTVÍ – ŘÍMSKO A ŘECKO KATOLICKÉ</a:t>
            </a:r>
          </a:p>
          <a:p>
            <a:r>
              <a:rPr lang="cs-CZ" b="1" dirty="0" smtClean="0"/>
              <a:t>ČLENSTVÍ – EVROPSKÁ UNIE, NATO </a:t>
            </a:r>
          </a:p>
          <a:p>
            <a:r>
              <a:rPr lang="cs-CZ" b="1" dirty="0" smtClean="0"/>
              <a:t>ZAJÍMAVOSTI – HLAVNÍ MĚSTO BUDAPEŠŤ, BALATON, MAĎARSKÁ KUCHYNĚ, VÍNO, ČARDÁŠ,…</a:t>
            </a:r>
          </a:p>
          <a:p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BUDAPEŠŤ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 descr="Soubor:Budapestmontag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716464"/>
            <a:ext cx="6858048" cy="6141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PARLAMENT V BUDAPEŠTI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7410" name="Picture 2" descr="Soubor:Budapestparliament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7"/>
            <a:ext cx="9144000" cy="5886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TYPICKÁ MAĎARSKÁ KRAJINA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8434" name="Picture 2" descr="Soubor:Alfo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571612"/>
            <a:ext cx="9461983" cy="4286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/>
          <a:lstStyle/>
          <a:p>
            <a:r>
              <a:rPr lang="cs-CZ" b="1" dirty="0" smtClean="0"/>
              <a:t>DUNAJ V MAĎARSKU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9458" name="Picture 2" descr="Soubor:Okt 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31"/>
            <a:ext cx="9144000" cy="67437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/>
          <a:lstStyle/>
          <a:p>
            <a:r>
              <a:rPr lang="cs-CZ" b="1" dirty="0" smtClean="0"/>
              <a:t>BALATON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Soubor:Balat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56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smtClean="0"/>
              <a:t>TERMÁLNÍ LÁZNĚ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1506" name="Picture 2" descr="Soubor:Széchenyi Gyógyfürd&amp;odblac; thermal spa in Budapest 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857232"/>
            <a:ext cx="9249737" cy="6000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857232"/>
            <a:ext cx="9144000" cy="600076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DAVID LIUZZO.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11.2.2012]. Dostupný na WWW: &lt;Soubor:EU </a:t>
            </a:r>
            <a:r>
              <a:rPr lang="cs-CZ" dirty="0" err="1" smtClean="0"/>
              <a:t>location</a:t>
            </a:r>
            <a:r>
              <a:rPr lang="cs-CZ" dirty="0" smtClean="0"/>
              <a:t> </a:t>
            </a:r>
            <a:r>
              <a:rPr lang="cs-CZ" dirty="0" err="1" smtClean="0"/>
              <a:t>HUN</a:t>
            </a:r>
            <a:r>
              <a:rPr lang="cs-CZ" dirty="0" smtClean="0"/>
              <a:t>.</a:t>
            </a:r>
            <a:r>
              <a:rPr lang="cs-CZ" dirty="0" err="1" smtClean="0"/>
              <a:t>png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 OWN WORK.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11.2.2012]. Dostupný na WWW: &lt;Soubor:Budapestmontage2.JPG&gt;.</a:t>
            </a:r>
          </a:p>
          <a:p>
            <a:r>
              <a:rPr lang="cs-CZ" dirty="0" smtClean="0"/>
              <a:t>UZO19.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11.2.2012]. Dostupný na WWW: &lt;Soubor:Budapestparliament100.jpg&gt;. </a:t>
            </a:r>
          </a:p>
          <a:p>
            <a:r>
              <a:rPr lang="cs-CZ" dirty="0" smtClean="0"/>
              <a:t>GABORLAJOS.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11.2.2012]. Dostupný na WWW: &lt;Soubor:</a:t>
            </a:r>
            <a:r>
              <a:rPr lang="cs-CZ" dirty="0" err="1" smtClean="0"/>
              <a:t>Alfold.JPG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HORVABE.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11.2.2012]. Dostupný na WWW: &lt;Soubor:</a:t>
            </a:r>
            <a:r>
              <a:rPr lang="cs-CZ" dirty="0" err="1" smtClean="0"/>
              <a:t>Okt</a:t>
            </a:r>
            <a:r>
              <a:rPr lang="cs-CZ" dirty="0" smtClean="0"/>
              <a:t> 25.jpg&gt;. </a:t>
            </a:r>
          </a:p>
          <a:p>
            <a:r>
              <a:rPr lang="cs-CZ" dirty="0" smtClean="0"/>
              <a:t>SUSULYKA.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11.2.2012]. Dostupný na WWW: &lt;Soubor:Balaton.</a:t>
            </a:r>
            <a:r>
              <a:rPr lang="cs-CZ" dirty="0" err="1" smtClean="0"/>
              <a:t>jpg</a:t>
            </a:r>
            <a:r>
              <a:rPr lang="cs-CZ" dirty="0" smtClean="0"/>
              <a:t>&gt;.</a:t>
            </a:r>
          </a:p>
          <a:p>
            <a:r>
              <a:rPr lang="hu-HU" dirty="0" smtClean="0"/>
              <a:t>ME. </a:t>
            </a:r>
            <a:r>
              <a:rPr lang="hu-HU" i="1" dirty="0" smtClean="0"/>
              <a:t>wikipedie</a:t>
            </a:r>
            <a:r>
              <a:rPr lang="hu-HU" dirty="0" smtClean="0"/>
              <a:t> [online]. [cit. </a:t>
            </a:r>
            <a:r>
              <a:rPr lang="hu-HU" smtClean="0"/>
              <a:t>11.2.2012</a:t>
            </a:r>
            <a:r>
              <a:rPr lang="hu-HU" dirty="0" smtClean="0"/>
              <a:t>]. Dostupný na WWW: &lt;Soubor:Széchenyi Gyógyfürdő thermal spa in Budapest 011.JPG&gt;. </a:t>
            </a:r>
            <a:r>
              <a:rPr lang="cs-CZ" dirty="0" smtClean="0"/>
              <a:t>  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272</Words>
  <Application>Microsoft Office PowerPoint</Application>
  <PresentationFormat>Předvádění na obrazovce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MAĎARSKO</vt:lpstr>
      <vt:lpstr>MAĎARSKO</vt:lpstr>
      <vt:lpstr>BUDAPEŠŤ</vt:lpstr>
      <vt:lpstr>PARLAMENT V BUDAPEŠTI</vt:lpstr>
      <vt:lpstr>TYPICKÁ MAĎARSKÁ KRAJINA</vt:lpstr>
      <vt:lpstr>DUNAJ V MAĎARSKU</vt:lpstr>
      <vt:lpstr>BALATON</vt:lpstr>
      <vt:lpstr>TERMÁLNÍ LÁZNĚ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MAĎARSKO</dc:title>
  <dc:creator>ucitel</dc:creator>
  <cp:lastModifiedBy>Dum</cp:lastModifiedBy>
  <cp:revision>11</cp:revision>
  <dcterms:created xsi:type="dcterms:W3CDTF">2012-06-11T15:35:38Z</dcterms:created>
  <dcterms:modified xsi:type="dcterms:W3CDTF">2012-08-03T15:28:02Z</dcterms:modified>
</cp:coreProperties>
</file>