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7A3D5-6296-449E-AA02-664D446E37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DDDA2-5304-4101-87E2-A3D2BD4FCA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642910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VY_52_INOVACE_0502_Bulharsko 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Bulharsko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12.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19. 3.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Bulharsku.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- 7.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000107"/>
          </a:xfrm>
        </p:spPr>
        <p:txBody>
          <a:bodyPr/>
          <a:lstStyle/>
          <a:p>
            <a:r>
              <a:rPr lang="cs-CZ" b="1" dirty="0" smtClean="0"/>
              <a:t>BULHARSKO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EU location BU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215338" cy="616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BULHARSKO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143644"/>
          </a:xfrm>
        </p:spPr>
        <p:txBody>
          <a:bodyPr/>
          <a:lstStyle/>
          <a:p>
            <a:r>
              <a:rPr lang="cs-CZ" b="1" dirty="0" smtClean="0"/>
              <a:t>HLAVNÍ MĚSTO – SOFIE</a:t>
            </a:r>
          </a:p>
          <a:p>
            <a:r>
              <a:rPr lang="cs-CZ" b="1" dirty="0" smtClean="0"/>
              <a:t>POČET OBYVATEL – 7 000 </a:t>
            </a:r>
            <a:r>
              <a:rPr lang="cs-CZ" b="1" dirty="0" err="1" smtClean="0"/>
              <a:t>000</a:t>
            </a:r>
            <a:endParaRPr lang="cs-CZ" b="1" dirty="0" smtClean="0"/>
          </a:p>
          <a:p>
            <a:r>
              <a:rPr lang="cs-CZ" b="1" dirty="0" smtClean="0"/>
              <a:t>STÁTNÍ ZŘÍZENÍ – PARLAMENTNÍ REPUBLIKA</a:t>
            </a:r>
          </a:p>
          <a:p>
            <a:r>
              <a:rPr lang="cs-CZ" b="1" dirty="0" smtClean="0"/>
              <a:t>ČLENSTVÍ – NATO A EVROPSKÁ UNIE</a:t>
            </a:r>
          </a:p>
          <a:p>
            <a:r>
              <a:rPr lang="cs-CZ" b="1" dirty="0" smtClean="0"/>
              <a:t>JAZYK – BULHARŠTINA</a:t>
            </a:r>
          </a:p>
          <a:p>
            <a:r>
              <a:rPr lang="cs-CZ" b="1" dirty="0" smtClean="0"/>
              <a:t>MĚNA – LEV</a:t>
            </a:r>
          </a:p>
          <a:p>
            <a:r>
              <a:rPr lang="cs-CZ" b="1" dirty="0" smtClean="0"/>
              <a:t>NÁBOŽENSTVÍ – PRAVOSLAVNÁ CÍRKEV</a:t>
            </a:r>
          </a:p>
          <a:p>
            <a:r>
              <a:rPr lang="cs-CZ" b="1" dirty="0" smtClean="0"/>
              <a:t>ZAJÍMAVOSTI – TURISTIKA – ČERNÉ MOŘE, POHOŘÍ, RŮŽOVÝ OLEJ, ZPRACOVÁNÍ KOŽEŠIN, PLODINY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dirty="0" smtClean="0"/>
              <a:t>                                                </a:t>
            </a:r>
            <a:r>
              <a:rPr lang="cs-CZ" b="1" dirty="0" smtClean="0"/>
              <a:t>SOFIE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Soubor:Sofia Collage T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4942" cy="5721938"/>
          </a:xfrm>
          <a:prstGeom prst="rect">
            <a:avLst/>
          </a:prstGeom>
          <a:noFill/>
        </p:spPr>
      </p:pic>
      <p:pic>
        <p:nvPicPr>
          <p:cNvPr id="4100" name="Picture 4" descr="Soubor:Sofia-vitosha-kempins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428868"/>
            <a:ext cx="6715140" cy="4429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BULHARSKÁ POHOŘÍ – STARÁ PLANINA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7410" name="Picture 2" descr="Soubor:Bote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500174"/>
            <a:ext cx="9340370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74786"/>
          </a:xfrm>
        </p:spPr>
        <p:txBody>
          <a:bodyPr/>
          <a:lstStyle/>
          <a:p>
            <a:r>
              <a:rPr lang="cs-CZ" b="1" dirty="0" smtClean="0"/>
              <a:t>BULHARSKÁ POHOŘÍ – RILA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Soubor:Selo Kostenets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6638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8"/>
          </a:xfrm>
        </p:spPr>
        <p:txBody>
          <a:bodyPr/>
          <a:lstStyle/>
          <a:p>
            <a:r>
              <a:rPr lang="cs-CZ" b="1" dirty="0" smtClean="0"/>
              <a:t>BULHARSKÁ POHOŘÍ – PIRIN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Soubor:Vih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63222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POBŘEŽÍ ČERNÉHO MOŘE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Soubor:Bulgaria-Sunny Beach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14364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DAVID LIUZZO.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&lt;Soubor:EU </a:t>
            </a:r>
            <a:r>
              <a:rPr lang="cs-CZ" dirty="0" err="1" smtClean="0"/>
              <a:t>location</a:t>
            </a:r>
            <a:r>
              <a:rPr lang="cs-CZ" dirty="0" smtClean="0"/>
              <a:t> </a:t>
            </a:r>
            <a:r>
              <a:rPr lang="cs-CZ" dirty="0" err="1" smtClean="0"/>
              <a:t>BUL</a:t>
            </a:r>
            <a:r>
              <a:rPr lang="cs-CZ" dirty="0" smtClean="0"/>
              <a:t>.</a:t>
            </a:r>
            <a:r>
              <a:rPr lang="cs-CZ" dirty="0" err="1" smtClean="0"/>
              <a:t>png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&lt;Soubor:Sofia </a:t>
            </a:r>
            <a:r>
              <a:rPr lang="cs-CZ" dirty="0" err="1" smtClean="0"/>
              <a:t>Collage</a:t>
            </a:r>
            <a:r>
              <a:rPr lang="cs-CZ" dirty="0" smtClean="0"/>
              <a:t> </a:t>
            </a:r>
            <a:r>
              <a:rPr lang="cs-CZ" dirty="0" err="1" smtClean="0"/>
              <a:t>TB.png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PODOBOQ.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&lt;Soubor:Sofia-</a:t>
            </a:r>
            <a:r>
              <a:rPr lang="cs-CZ" dirty="0" err="1" smtClean="0"/>
              <a:t>vitosha</a:t>
            </a:r>
            <a:r>
              <a:rPr lang="cs-CZ" dirty="0" smtClean="0"/>
              <a:t>-</a:t>
            </a:r>
            <a:r>
              <a:rPr lang="cs-CZ" dirty="0" err="1" smtClean="0"/>
              <a:t>kempinski.jpg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RASHEV.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</a:t>
            </a:r>
            <a:r>
              <a:rPr lang="cs-CZ" dirty="0" err="1" smtClean="0"/>
              <a:t>Botev.jpg</a:t>
            </a:r>
            <a:r>
              <a:rPr lang="cs-CZ" dirty="0" smtClean="0"/>
              <a:t> Skočit na: Navigace, Hledání&gt;.</a:t>
            </a:r>
          </a:p>
          <a:p>
            <a:r>
              <a:rPr lang="cs-CZ" dirty="0" smtClean="0"/>
              <a:t>CASSINI83.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&lt;Soubor:Selo </a:t>
            </a:r>
            <a:r>
              <a:rPr lang="cs-CZ" dirty="0" err="1" smtClean="0"/>
              <a:t>Kostenets</a:t>
            </a:r>
            <a:r>
              <a:rPr lang="cs-CZ" dirty="0" smtClean="0"/>
              <a:t> 001.jpg&gt;.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12.3.2012]. Dostupný na WWW: &lt;Soubor:</a:t>
            </a:r>
            <a:r>
              <a:rPr lang="cs-CZ" dirty="0" err="1" smtClean="0"/>
              <a:t>Vihren.JPG</a:t>
            </a:r>
            <a:r>
              <a:rPr lang="cs-CZ" dirty="0" smtClean="0"/>
              <a:t>&gt;.  </a:t>
            </a:r>
          </a:p>
          <a:p>
            <a:r>
              <a:rPr lang="cs-CZ" dirty="0" smtClean="0"/>
              <a:t>WWW.VACACIONESBULGARIA.COM.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</a:t>
            </a:r>
            <a:r>
              <a:rPr lang="cs-CZ" smtClean="0"/>
              <a:t>12.3.2012</a:t>
            </a:r>
            <a:r>
              <a:rPr lang="cs-CZ" dirty="0" smtClean="0"/>
              <a:t>]. Dostupný na WWW: &lt;Soubor:</a:t>
            </a:r>
            <a:r>
              <a:rPr lang="cs-CZ" dirty="0" err="1" smtClean="0"/>
              <a:t>Bulgaria</a:t>
            </a:r>
            <a:r>
              <a:rPr lang="cs-CZ" dirty="0" smtClean="0"/>
              <a:t>-Sunny </a:t>
            </a:r>
            <a:r>
              <a:rPr lang="cs-CZ" dirty="0" err="1" smtClean="0"/>
              <a:t>Beach</a:t>
            </a:r>
            <a:r>
              <a:rPr lang="cs-CZ" dirty="0" smtClean="0"/>
              <a:t>-08.jpg&gt;.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279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BULHARSKO</vt:lpstr>
      <vt:lpstr>BULHARSKO</vt:lpstr>
      <vt:lpstr>                                                SOFIE</vt:lpstr>
      <vt:lpstr>BULHARSKÁ POHOŘÍ – STARÁ PLANINA</vt:lpstr>
      <vt:lpstr>BULHARSKÁ POHOŘÍ – RILA</vt:lpstr>
      <vt:lpstr>BULHARSKÁ POHOŘÍ – PIRIN </vt:lpstr>
      <vt:lpstr>POBŘEŽÍ ČERNÉHO MOŘE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BULHARSKO</dc:title>
  <dc:creator>ucitel</dc:creator>
  <cp:lastModifiedBy>ucitel</cp:lastModifiedBy>
  <cp:revision>11</cp:revision>
  <dcterms:created xsi:type="dcterms:W3CDTF">2012-06-10T15:12:44Z</dcterms:created>
  <dcterms:modified xsi:type="dcterms:W3CDTF">2012-06-27T18:56:16Z</dcterms:modified>
</cp:coreProperties>
</file>