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66" r:id="rId3"/>
    <p:sldId id="256" r:id="rId4"/>
    <p:sldId id="257" r:id="rId5"/>
    <p:sldId id="259" r:id="rId6"/>
    <p:sldId id="260" r:id="rId7"/>
    <p:sldId id="261" r:id="rId8"/>
    <p:sldId id="263" r:id="rId9"/>
    <p:sldId id="262" r:id="rId10"/>
    <p:sldId id="264" r:id="rId11"/>
    <p:sldId id="25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3217A-9C23-45B6-8B51-4C3DC8E6E8D8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FD062-592E-41DB-8E0E-7492FD9CC0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3217A-9C23-45B6-8B51-4C3DC8E6E8D8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FD062-592E-41DB-8E0E-7492FD9CC0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3217A-9C23-45B6-8B51-4C3DC8E6E8D8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FD062-592E-41DB-8E0E-7492FD9CC0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3217A-9C23-45B6-8B51-4C3DC8E6E8D8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FD062-592E-41DB-8E0E-7492FD9CC0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3217A-9C23-45B6-8B51-4C3DC8E6E8D8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FD062-592E-41DB-8E0E-7492FD9CC0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3217A-9C23-45B6-8B51-4C3DC8E6E8D8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FD062-592E-41DB-8E0E-7492FD9CC0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3217A-9C23-45B6-8B51-4C3DC8E6E8D8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FD062-592E-41DB-8E0E-7492FD9CC0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3217A-9C23-45B6-8B51-4C3DC8E6E8D8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FD062-592E-41DB-8E0E-7492FD9CC0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3217A-9C23-45B6-8B51-4C3DC8E6E8D8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FD062-592E-41DB-8E0E-7492FD9CC0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3217A-9C23-45B6-8B51-4C3DC8E6E8D8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FD062-592E-41DB-8E0E-7492FD9CC0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3217A-9C23-45B6-8B51-4C3DC8E6E8D8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FD062-592E-41DB-8E0E-7492FD9CC0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D3217A-9C23-45B6-8B51-4C3DC8E6E8D8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AFD062-592E-41DB-8E0E-7492FD9CC0B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571472" y="357166"/>
          <a:ext cx="7929564" cy="4358263"/>
        </p:xfrm>
        <a:graphic>
          <a:graphicData uri="http://schemas.openxmlformats.org/drawingml/2006/table">
            <a:tbl>
              <a:tblPr/>
              <a:tblGrid>
                <a:gridCol w="4144516"/>
                <a:gridCol w="3785048"/>
              </a:tblGrid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školy:    Základní škola Pomezí, okres Svitavy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Autor: Jiří Svoboda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</a:t>
                      </a: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: </a:t>
                      </a: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VY_52_INOVACE_0702_Ukrajina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9780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Téma: Ukrajina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projektu: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CZ.1.07/1.4.00/21.3496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vytvoření:  11. </a:t>
                      </a: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3. </a:t>
                      </a: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ověření: 26. 3. 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97021" y="5186064"/>
            <a:ext cx="6281737" cy="121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cs-CZ" b="1" dirty="0" smtClean="0"/>
              <a:t>Anotace :</a:t>
            </a:r>
          </a:p>
          <a:p>
            <a:pPr>
              <a:buNone/>
            </a:pPr>
            <a:r>
              <a:rPr lang="cs-CZ" b="1" dirty="0" smtClean="0"/>
              <a:t>Vkladatel :  Jiří Svoboda </a:t>
            </a:r>
          </a:p>
          <a:p>
            <a:pPr>
              <a:buNone/>
            </a:pPr>
            <a:r>
              <a:rPr lang="cs-CZ" b="1" dirty="0" smtClean="0"/>
              <a:t>Formát :   Prezentace Microsoft Office </a:t>
            </a:r>
            <a:r>
              <a:rPr lang="cs-CZ" b="1" dirty="0" err="1" smtClean="0"/>
              <a:t>Powerpoint</a:t>
            </a:r>
            <a:endParaRPr lang="cs-CZ" b="1" dirty="0" smtClean="0"/>
          </a:p>
          <a:p>
            <a:pPr>
              <a:buNone/>
            </a:pPr>
            <a:r>
              <a:rPr lang="cs-CZ" b="1" dirty="0" smtClean="0"/>
              <a:t>Výuková prezentace inovativně seznamuje žáky se základními informacemi o Ukrajině.</a:t>
            </a:r>
          </a:p>
          <a:p>
            <a:pPr>
              <a:buNone/>
            </a:pPr>
            <a:r>
              <a:rPr lang="cs-CZ" b="1" dirty="0" smtClean="0"/>
              <a:t>Názorným zpracováním motivuje a aktivizuje žáky. </a:t>
            </a:r>
          </a:p>
          <a:p>
            <a:pPr>
              <a:buNone/>
            </a:pPr>
            <a:r>
              <a:rPr lang="cs-CZ" b="1" dirty="0" smtClean="0"/>
              <a:t>Poznatky z ověřování :  obrazový materiál žákům velmi pomáhá k pochopení  probíraného učiva</a:t>
            </a:r>
          </a:p>
          <a:p>
            <a:pPr>
              <a:buNone/>
            </a:pPr>
            <a:r>
              <a:rPr lang="cs-CZ" b="1" dirty="0" smtClean="0"/>
              <a:t>Způsob použití :  datový projektor, interaktivní tabule (plátno) a osobní počítač </a:t>
            </a:r>
          </a:p>
          <a:p>
            <a:pPr>
              <a:buNone/>
            </a:pPr>
            <a:r>
              <a:rPr lang="cs-CZ" b="1" dirty="0" smtClean="0"/>
              <a:t>Zařazení  :  Základní vzdělávání druhý stupeň » Člověk a příroda – zeměpis  6. - 7. </a:t>
            </a:r>
            <a:r>
              <a:rPr lang="cs-CZ" b="1" smtClean="0"/>
              <a:t>ročníku.</a:t>
            </a:r>
            <a:endParaRPr lang="cs-CZ" b="1" dirty="0" smtClean="0"/>
          </a:p>
          <a:p>
            <a:pPr>
              <a:buNone/>
            </a:pPr>
            <a:r>
              <a:rPr lang="cs-CZ" b="1" dirty="0" smtClean="0"/>
              <a:t> Šablona EU peníze školám ZŠ » Šablona V/2  Přírodní vědy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"/>
            <a:ext cx="7772400" cy="928669"/>
          </a:xfrm>
        </p:spPr>
        <p:txBody>
          <a:bodyPr/>
          <a:lstStyle/>
          <a:p>
            <a:r>
              <a:rPr lang="cs-CZ" b="1" dirty="0" smtClean="0"/>
              <a:t>UKRAJINA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098" name="Picture 2" descr="Soubor:Europe location UKR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750075"/>
            <a:ext cx="8143900" cy="61079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28670"/>
          </a:xfrm>
        </p:spPr>
        <p:txBody>
          <a:bodyPr/>
          <a:lstStyle/>
          <a:p>
            <a:r>
              <a:rPr lang="cs-CZ" b="1" dirty="0" smtClean="0"/>
              <a:t>UKRAJINA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857232"/>
            <a:ext cx="9144000" cy="6000768"/>
          </a:xfrm>
        </p:spPr>
        <p:txBody>
          <a:bodyPr>
            <a:normAutofit lnSpcReduction="10000"/>
          </a:bodyPr>
          <a:lstStyle/>
          <a:p>
            <a:r>
              <a:rPr lang="cs-CZ" b="1" dirty="0" smtClean="0"/>
              <a:t>HLAVNÍ MĚSTO – KYJEV </a:t>
            </a:r>
          </a:p>
          <a:p>
            <a:r>
              <a:rPr lang="cs-CZ" b="1" dirty="0" smtClean="0"/>
              <a:t>POČET OBYVATEL – 45 000 </a:t>
            </a:r>
            <a:r>
              <a:rPr lang="cs-CZ" b="1" dirty="0" err="1" smtClean="0"/>
              <a:t>000</a:t>
            </a:r>
            <a:endParaRPr lang="cs-CZ" b="1" dirty="0" smtClean="0"/>
          </a:p>
          <a:p>
            <a:r>
              <a:rPr lang="cs-CZ" b="1" dirty="0" smtClean="0"/>
              <a:t>STÁTNÍ ZŘÍZENÍ – REPUBLIKA</a:t>
            </a:r>
          </a:p>
          <a:p>
            <a:r>
              <a:rPr lang="cs-CZ" b="1" dirty="0" smtClean="0"/>
              <a:t>JAZYK – UKRAJINŠTINA</a:t>
            </a:r>
          </a:p>
          <a:p>
            <a:r>
              <a:rPr lang="cs-CZ" b="1" dirty="0" smtClean="0"/>
              <a:t>MĚNA – UKRAJINSKÁ HŘIVNA</a:t>
            </a:r>
          </a:p>
          <a:p>
            <a:r>
              <a:rPr lang="cs-CZ" b="1" dirty="0" smtClean="0"/>
              <a:t>NÁBOŽENSTVÍ – PRAVOSLAVNÁ CÍRKEV</a:t>
            </a:r>
          </a:p>
          <a:p>
            <a:r>
              <a:rPr lang="cs-CZ" b="1" dirty="0" smtClean="0"/>
              <a:t>ČLENSTVÍ – SPOLEČENSTVÍ NEZÁVISLÝCH STÁTŮ</a:t>
            </a:r>
          </a:p>
          <a:p>
            <a:r>
              <a:rPr lang="cs-CZ" b="1" dirty="0" smtClean="0"/>
              <a:t>ZAJÍMAVOSTI – TURISTIKA K ČERNÉMU MOŘI NA KRYM, KARPATY, HLAVNÍ MĚSTO KYJEV, JADERNÁ ELEKTRÁRNA ČERNOBYL, VELKÉ ZÁSOBY NEROSTNÝCH SUROVIN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08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KYJEV – CHRÁM SVATÉHO MICHALA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7170" name="Picture 2" descr="Soubor:St. Michael's Cathedral from belltow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57232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08"/>
          </a:xfrm>
        </p:spPr>
        <p:txBody>
          <a:bodyPr/>
          <a:lstStyle/>
          <a:p>
            <a:r>
              <a:rPr lang="cs-CZ" b="1" dirty="0" smtClean="0"/>
              <a:t>KYJEV – NÁMĚSTÍ NEZÁVISLOSTI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7410" name="Picture 2" descr="Soubor:Maidan Nezalezhnosti (Kiev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85794"/>
            <a:ext cx="9144000" cy="65379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28670"/>
          </a:xfrm>
        </p:spPr>
        <p:txBody>
          <a:bodyPr/>
          <a:lstStyle/>
          <a:p>
            <a:r>
              <a:rPr lang="cs-CZ" b="1" dirty="0" smtClean="0"/>
              <a:t>JALTA NA KRYMU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8434" name="Picture 2" descr="Soubor:Valta view from Tsar's Pat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14356"/>
            <a:ext cx="9148176" cy="63579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71546"/>
          </a:xfrm>
        </p:spPr>
        <p:txBody>
          <a:bodyPr/>
          <a:lstStyle/>
          <a:p>
            <a:r>
              <a:rPr lang="cs-CZ" b="1" dirty="0" smtClean="0"/>
              <a:t>TYPICKÁ UKRAJINSKÁ KRAJINA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482" name="Picture 2" descr="Soubor:Donets near shipilivka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00108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28670"/>
          </a:xfrm>
        </p:spPr>
        <p:txBody>
          <a:bodyPr/>
          <a:lstStyle/>
          <a:p>
            <a:r>
              <a:rPr lang="cs-CZ" b="1" dirty="0" smtClean="0"/>
              <a:t>TĚŽKÝ PRŮMYSL - SLÉVÁRNY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9458" name="Picture 2" descr="Soubor:Mariupol azovstal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85794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7154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SARKOFÁG  HAVAROVANÉHO REAKTORU  V  ČERNOBYLU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1506" name="Picture 2" descr="Soubor:Chernobylreactor 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4300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28670"/>
          </a:xfrm>
        </p:spPr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928670"/>
            <a:ext cx="9144000" cy="5929330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DAVID LIUZZO.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11.3.2012]. Dostupný na WWW: &lt;Soubor:</a:t>
            </a:r>
            <a:r>
              <a:rPr lang="cs-CZ" dirty="0" err="1" smtClean="0"/>
              <a:t>Europe</a:t>
            </a:r>
            <a:r>
              <a:rPr lang="cs-CZ" dirty="0" smtClean="0"/>
              <a:t> </a:t>
            </a:r>
            <a:r>
              <a:rPr lang="cs-CZ" dirty="0" err="1" smtClean="0"/>
              <a:t>location</a:t>
            </a:r>
            <a:r>
              <a:rPr lang="cs-CZ" dirty="0" smtClean="0"/>
              <a:t> </a:t>
            </a:r>
            <a:r>
              <a:rPr lang="cs-CZ" dirty="0" err="1" smtClean="0"/>
              <a:t>UKR.png</a:t>
            </a:r>
            <a:r>
              <a:rPr lang="cs-CZ" dirty="0" smtClean="0"/>
              <a:t>&gt;. </a:t>
            </a:r>
          </a:p>
          <a:p>
            <a:r>
              <a:rPr lang="cs-CZ" dirty="0" smtClean="0"/>
              <a:t>DMYTRO SERGIYENKO.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11.3.2012]. Dostupný na WWW: &lt;Soubor:St. Michael's </a:t>
            </a:r>
            <a:r>
              <a:rPr lang="cs-CZ" dirty="0" err="1" smtClean="0"/>
              <a:t>Cathedral</a:t>
            </a:r>
            <a:r>
              <a:rPr lang="cs-CZ" dirty="0" smtClean="0"/>
              <a:t> </a:t>
            </a:r>
            <a:r>
              <a:rPr lang="cs-CZ" dirty="0" err="1" smtClean="0"/>
              <a:t>from</a:t>
            </a:r>
            <a:r>
              <a:rPr lang="cs-CZ" dirty="0" smtClean="0"/>
              <a:t> </a:t>
            </a:r>
            <a:r>
              <a:rPr lang="cs-CZ" dirty="0" err="1" smtClean="0"/>
              <a:t>belltower.JPG</a:t>
            </a:r>
            <a:r>
              <a:rPr lang="cs-CZ" dirty="0" smtClean="0"/>
              <a:t>&gt;.</a:t>
            </a:r>
          </a:p>
          <a:p>
            <a:r>
              <a:rPr lang="cs-CZ" dirty="0" smtClean="0"/>
              <a:t>LIILLIIL.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11.3.2012]. Dostupný na WWW: &lt;Soubor:</a:t>
            </a:r>
            <a:r>
              <a:rPr lang="cs-CZ" dirty="0" err="1" smtClean="0"/>
              <a:t>Maidan</a:t>
            </a:r>
            <a:r>
              <a:rPr lang="cs-CZ" dirty="0" smtClean="0"/>
              <a:t> </a:t>
            </a:r>
            <a:r>
              <a:rPr lang="cs-CZ" dirty="0" err="1" smtClean="0"/>
              <a:t>Nezalezhnosti</a:t>
            </a:r>
            <a:r>
              <a:rPr lang="cs-CZ" dirty="0" smtClean="0"/>
              <a:t> (</a:t>
            </a:r>
            <a:r>
              <a:rPr lang="cs-CZ" dirty="0" err="1" smtClean="0"/>
              <a:t>Kiev</a:t>
            </a:r>
            <a:r>
              <a:rPr lang="cs-CZ" dirty="0" smtClean="0"/>
              <a:t>).</a:t>
            </a:r>
            <a:r>
              <a:rPr lang="cs-CZ" dirty="0" err="1" smtClean="0"/>
              <a:t>jpg</a:t>
            </a:r>
            <a:r>
              <a:rPr lang="cs-CZ" dirty="0" smtClean="0"/>
              <a:t>&gt;.</a:t>
            </a:r>
          </a:p>
          <a:p>
            <a:r>
              <a:rPr lang="cs-CZ" dirty="0" smtClean="0"/>
              <a:t>DDIMA.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11.3.2012]. Dostupný na WWW: &lt;Soubor:</a:t>
            </a:r>
            <a:r>
              <a:rPr lang="cs-CZ" dirty="0" err="1" smtClean="0"/>
              <a:t>Valta</a:t>
            </a:r>
            <a:r>
              <a:rPr lang="cs-CZ" dirty="0" smtClean="0"/>
              <a:t> </a:t>
            </a:r>
            <a:r>
              <a:rPr lang="cs-CZ" dirty="0" err="1" smtClean="0"/>
              <a:t>view</a:t>
            </a:r>
            <a:r>
              <a:rPr lang="cs-CZ" dirty="0" smtClean="0"/>
              <a:t> </a:t>
            </a:r>
            <a:r>
              <a:rPr lang="cs-CZ" dirty="0" err="1" smtClean="0"/>
              <a:t>from</a:t>
            </a:r>
            <a:r>
              <a:rPr lang="cs-CZ" dirty="0" smtClean="0"/>
              <a:t> </a:t>
            </a:r>
            <a:r>
              <a:rPr lang="cs-CZ" dirty="0" err="1" smtClean="0"/>
              <a:t>Tsar</a:t>
            </a:r>
            <a:r>
              <a:rPr lang="cs-CZ" dirty="0" smtClean="0"/>
              <a:t>'s </a:t>
            </a:r>
            <a:r>
              <a:rPr lang="cs-CZ" dirty="0" err="1" smtClean="0"/>
              <a:t>Path.JPG</a:t>
            </a:r>
            <a:r>
              <a:rPr lang="cs-CZ" dirty="0" smtClean="0"/>
              <a:t>&gt;.</a:t>
            </a:r>
          </a:p>
          <a:p>
            <a:r>
              <a:rPr lang="cs-CZ" dirty="0" smtClean="0"/>
              <a:t>OLEGZIMA.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11.3.2012]. Dostupný na WWW: &lt;Soubor:</a:t>
            </a:r>
            <a:r>
              <a:rPr lang="cs-CZ" dirty="0" err="1" smtClean="0"/>
              <a:t>Mariupol</a:t>
            </a:r>
            <a:r>
              <a:rPr lang="cs-CZ" dirty="0" smtClean="0"/>
              <a:t> azovstal1.jpg&gt;.</a:t>
            </a:r>
          </a:p>
          <a:p>
            <a:r>
              <a:rPr lang="cs-CZ" dirty="0" smtClean="0"/>
              <a:t>NEZNÁMÝ.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11.3.2012]. Dostupný na WWW: &lt;Soubor:</a:t>
            </a:r>
            <a:r>
              <a:rPr lang="cs-CZ" dirty="0" err="1" smtClean="0"/>
              <a:t>Donets</a:t>
            </a:r>
            <a:r>
              <a:rPr lang="cs-CZ" dirty="0" smtClean="0"/>
              <a:t> </a:t>
            </a:r>
            <a:r>
              <a:rPr lang="cs-CZ" dirty="0" err="1" smtClean="0"/>
              <a:t>near</a:t>
            </a:r>
            <a:r>
              <a:rPr lang="cs-CZ" dirty="0" smtClean="0"/>
              <a:t> shipilivka4.JPG&gt;.</a:t>
            </a:r>
          </a:p>
          <a:p>
            <a:r>
              <a:rPr lang="cs-CZ" dirty="0" smtClean="0"/>
              <a:t>CARL MONTGOMERY.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11.3.2012]. Dostupný na WWW: &lt;Soubor:</a:t>
            </a:r>
            <a:r>
              <a:rPr lang="cs-CZ" dirty="0" err="1" smtClean="0"/>
              <a:t>Chernobylreactor</a:t>
            </a:r>
            <a:r>
              <a:rPr lang="cs-CZ" dirty="0" smtClean="0"/>
              <a:t> 1.jpg&gt;.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301</Words>
  <Application>Microsoft Office PowerPoint</Application>
  <PresentationFormat>Předvádění na obrazovce (4:3)</PresentationFormat>
  <Paragraphs>43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Snímek 1</vt:lpstr>
      <vt:lpstr>Snímek 2</vt:lpstr>
      <vt:lpstr>UKRAJINA</vt:lpstr>
      <vt:lpstr>UKRAJINA</vt:lpstr>
      <vt:lpstr>KYJEV – CHRÁM SVATÉHO MICHALA</vt:lpstr>
      <vt:lpstr>KYJEV – NÁMĚSTÍ NEZÁVISLOSTI</vt:lpstr>
      <vt:lpstr>JALTA NA KRYMU</vt:lpstr>
      <vt:lpstr>TYPICKÁ UKRAJINSKÁ KRAJINA</vt:lpstr>
      <vt:lpstr>TĚŽKÝ PRŮMYSL - SLÉVÁRNY</vt:lpstr>
      <vt:lpstr>SARKOFÁG  HAVAROVANÉHO REAKTORU  V  ČERNOBYLU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UKRAJINA</dc:title>
  <dc:creator>ucitel</dc:creator>
  <cp:lastModifiedBy>ucitel</cp:lastModifiedBy>
  <cp:revision>10</cp:revision>
  <dcterms:created xsi:type="dcterms:W3CDTF">2012-06-11T14:27:22Z</dcterms:created>
  <dcterms:modified xsi:type="dcterms:W3CDTF">2012-06-27T18:57:11Z</dcterms:modified>
</cp:coreProperties>
</file>